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311" r:id="rId5"/>
    <p:sldId id="298" r:id="rId6"/>
    <p:sldId id="299" r:id="rId7"/>
    <p:sldId id="313" r:id="rId8"/>
    <p:sldId id="312" r:id="rId9"/>
    <p:sldId id="300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3119D08-8D06-F940-A210-C422BFD55861}">
          <p14:sldIdLst>
            <p14:sldId id="311"/>
            <p14:sldId id="298"/>
            <p14:sldId id="299"/>
            <p14:sldId id="313"/>
            <p14:sldId id="312"/>
            <p14:sldId id="300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6" autoAdjust="0"/>
    <p:restoredTop sz="81481" autoAdjust="0"/>
  </p:normalViewPr>
  <p:slideViewPr>
    <p:cSldViewPr snapToGrid="0" snapToObjects="1">
      <p:cViewPr varScale="1">
        <p:scale>
          <a:sx n="72" d="100"/>
          <a:sy n="72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138FD-FEE4-4CF1-9EB4-ADFE7877B385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AC8E9-4405-4AE1-98C8-DBB9DCFB8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7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7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66E476A-273C-E34A-8890-A75CAC3AA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79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92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710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68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31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02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3 columns)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3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100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34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229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8B6D8E61-F36E-E84D-B020-F9F7CE8381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02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s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6606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1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61742CD-ED1E-2F40-A581-1AA539DBF5A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158FB8-6102-4540-ABAA-F38316DBD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3886478-E2D0-CE44-8A56-B9D5F901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81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/Diagram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6A03-9401-1945-9C7F-E391BF233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50039C7-58A9-B04A-9AFB-D47330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62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Points + Image/Diagram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5911ED-FCD6-1E4C-A182-BC08E2FDB7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873EBE0-E084-A745-8352-35B76CE4F7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367400"/>
            <a:ext cx="6172200" cy="349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EE104C-5AA0-A748-A8E5-3DC7F1CF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338"/>
            <a:ext cx="3932237" cy="349365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FE7F3C-B9BD-9D43-BE56-31E65D78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07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2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2E3538-5C97-3849-BD85-305CDED143E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B696150-0D35-1446-8667-C0C4D792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9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EB801-33CC-0A48-8346-D8A5E742223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72F320-E3F4-3740-B9AB-390FDA99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94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/Diagram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71A4E5A-27C6-E445-9BBE-F1A0BCEA62D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8200" y="2122190"/>
            <a:ext cx="10517188" cy="3738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or diagram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9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2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F70A5D7A-14AC-9F4D-88BD-FAC3FBB4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9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7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09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able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63BE06-49EF-A243-BC7F-115E471F94E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67F9A04-EB31-A043-8047-365101ED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1A286-D93F-F443-85BA-02DAB2375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10515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48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11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4DD1F-4A81-CD40-97FA-5ABFAE99A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28B0E31-B85D-EC47-B742-D63741BF0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4CCEB3-757C-424B-8376-D45990C2878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57E3CD3-C3BA-7E40-9E91-56BFEB42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83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F2D2-A578-8146-BA36-352129ACF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8DE5F-6644-8B4D-9B74-81CA5C7E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B6F9BB-EF0B-1045-AE5F-F3D92FD9DF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05480D-81F2-5746-B79D-9EB521F3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7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D0350C-CBA1-E443-9D3D-F0FE9F96B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121A907-A6F3-AF4F-A23C-07506DDD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2191"/>
            <a:ext cx="5181600" cy="4054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E3323F-CD81-D24C-AB71-C62F90B005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26429-2A22-B340-8D4D-CD8D6E96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97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76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BF0AA1-BD1D-B04E-BC63-F92A1331133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8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8A0FC5-5CD4-644F-B92D-E50A4A13EDA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1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01F3BA76-2EE7-924C-B7A2-01502F17F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270567A3-CE4F-2249-B054-6D1CE6FC58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9891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86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D01F7B-3303-0F40-9309-BB01E71392B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82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92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0D8DAA-8930-FB45-BCD5-C74A1BBF3D1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60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FA3DE-33A4-F54D-B8F2-343B64C21BA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62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#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80CB3E-8066-4B4C-AD8A-372E2B918BB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05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2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2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#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3CD025-005F-F342-85F5-E86987BDA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3552496"/>
            <a:ext cx="7062952" cy="9145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0F61793-795D-DF4B-B55E-7AECDE4AA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950" y="4467005"/>
            <a:ext cx="6547947" cy="1229601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355" y="552545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5 (Imag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7213107-250D-BF4C-8A3E-2EB4DC3D66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6"/>
            <a:ext cx="5129049" cy="1998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here </a:t>
            </a:r>
            <a:endParaRPr lang="en-US" dirty="0"/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1320944D-8832-3E41-80B9-681EC0715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1" y="4078121"/>
            <a:ext cx="4834760" cy="16495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6974785D-C59D-5542-B6FC-A6C1CE5442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77591" y="720652"/>
            <a:ext cx="6152504" cy="6271409"/>
          </a:xfrm>
          <a:custGeom>
            <a:avLst/>
            <a:gdLst>
              <a:gd name="connsiteX0" fmla="*/ 0 w 6742112"/>
              <a:gd name="connsiteY0" fmla="*/ 0 h 4130675"/>
              <a:gd name="connsiteX1" fmla="*/ 6053652 w 6742112"/>
              <a:gd name="connsiteY1" fmla="*/ 0 h 4130675"/>
              <a:gd name="connsiteX2" fmla="*/ 6742112 w 6742112"/>
              <a:gd name="connsiteY2" fmla="*/ 688460 h 4130675"/>
              <a:gd name="connsiteX3" fmla="*/ 6742112 w 6742112"/>
              <a:gd name="connsiteY3" fmla="*/ 4130675 h 4130675"/>
              <a:gd name="connsiteX4" fmla="*/ 6742112 w 6742112"/>
              <a:gd name="connsiteY4" fmla="*/ 4130675 h 4130675"/>
              <a:gd name="connsiteX5" fmla="*/ 688460 w 6742112"/>
              <a:gd name="connsiteY5" fmla="*/ 4130675 h 4130675"/>
              <a:gd name="connsiteX6" fmla="*/ 0 w 6742112"/>
              <a:gd name="connsiteY6" fmla="*/ 3442215 h 4130675"/>
              <a:gd name="connsiteX7" fmla="*/ 0 w 6742112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249878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52440"/>
              <a:gd name="connsiteY0" fmla="*/ 0 h 4130675"/>
              <a:gd name="connsiteX1" fmla="*/ 7863980 w 8552440"/>
              <a:gd name="connsiteY1" fmla="*/ 0 h 4130675"/>
              <a:gd name="connsiteX2" fmla="*/ 8552440 w 8552440"/>
              <a:gd name="connsiteY2" fmla="*/ 688460 h 4130675"/>
              <a:gd name="connsiteX3" fmla="*/ 8552440 w 8552440"/>
              <a:gd name="connsiteY3" fmla="*/ 4130675 h 4130675"/>
              <a:gd name="connsiteX4" fmla="*/ 8552440 w 8552440"/>
              <a:gd name="connsiteY4" fmla="*/ 4130675 h 4130675"/>
              <a:gd name="connsiteX5" fmla="*/ 596098 w 8552440"/>
              <a:gd name="connsiteY5" fmla="*/ 4130675 h 4130675"/>
              <a:gd name="connsiteX6" fmla="*/ 0 w 8552440"/>
              <a:gd name="connsiteY6" fmla="*/ 3128179 h 4130675"/>
              <a:gd name="connsiteX7" fmla="*/ 1810328 w 8552440"/>
              <a:gd name="connsiteY7" fmla="*/ 0 h 4130675"/>
              <a:gd name="connsiteX0" fmla="*/ 1810328 w 8570913"/>
              <a:gd name="connsiteY0" fmla="*/ 0 h 4130675"/>
              <a:gd name="connsiteX1" fmla="*/ 7863980 w 8570913"/>
              <a:gd name="connsiteY1" fmla="*/ 0 h 4130675"/>
              <a:gd name="connsiteX2" fmla="*/ 8570913 w 8570913"/>
              <a:gd name="connsiteY2" fmla="*/ 4969 h 4130675"/>
              <a:gd name="connsiteX3" fmla="*/ 8552440 w 8570913"/>
              <a:gd name="connsiteY3" fmla="*/ 4130675 h 4130675"/>
              <a:gd name="connsiteX4" fmla="*/ 8552440 w 8570913"/>
              <a:gd name="connsiteY4" fmla="*/ 4130675 h 4130675"/>
              <a:gd name="connsiteX5" fmla="*/ 596098 w 8570913"/>
              <a:gd name="connsiteY5" fmla="*/ 4130675 h 4130675"/>
              <a:gd name="connsiteX6" fmla="*/ 0 w 8570913"/>
              <a:gd name="connsiteY6" fmla="*/ 3128179 h 4130675"/>
              <a:gd name="connsiteX7" fmla="*/ 1810328 w 8570913"/>
              <a:gd name="connsiteY7" fmla="*/ 0 h 4130675"/>
              <a:gd name="connsiteX0" fmla="*/ 180270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0 h 4130675"/>
              <a:gd name="connsiteX0" fmla="*/ 1802708 w 8563293"/>
              <a:gd name="connsiteY0" fmla="*/ 1524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02708 w 8563293"/>
              <a:gd name="connsiteY7" fmla="*/ 15240 h 4130675"/>
              <a:gd name="connsiteX0" fmla="*/ 181794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7948 w 8563293"/>
              <a:gd name="connsiteY7" fmla="*/ 0 h 4130675"/>
              <a:gd name="connsiteX0" fmla="*/ 1810328 w 8563293"/>
              <a:gd name="connsiteY0" fmla="*/ 0 h 4130675"/>
              <a:gd name="connsiteX1" fmla="*/ 785636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63293"/>
              <a:gd name="connsiteY0" fmla="*/ 0 h 4130675"/>
              <a:gd name="connsiteX1" fmla="*/ 7863980 w 8563293"/>
              <a:gd name="connsiteY1" fmla="*/ 0 h 4130675"/>
              <a:gd name="connsiteX2" fmla="*/ 8563293 w 8563293"/>
              <a:gd name="connsiteY2" fmla="*/ 4969 h 4130675"/>
              <a:gd name="connsiteX3" fmla="*/ 8544820 w 8563293"/>
              <a:gd name="connsiteY3" fmla="*/ 4130675 h 4130675"/>
              <a:gd name="connsiteX4" fmla="*/ 8544820 w 8563293"/>
              <a:gd name="connsiteY4" fmla="*/ 4130675 h 4130675"/>
              <a:gd name="connsiteX5" fmla="*/ 588478 w 8563293"/>
              <a:gd name="connsiteY5" fmla="*/ 4130675 h 4130675"/>
              <a:gd name="connsiteX6" fmla="*/ 0 w 8563293"/>
              <a:gd name="connsiteY6" fmla="*/ 3112939 h 4130675"/>
              <a:gd name="connsiteX7" fmla="*/ 1810328 w 8563293"/>
              <a:gd name="connsiteY7" fmla="*/ 0 h 4130675"/>
              <a:gd name="connsiteX0" fmla="*/ 1810328 w 8548053"/>
              <a:gd name="connsiteY0" fmla="*/ 2651 h 4133326"/>
              <a:gd name="connsiteX1" fmla="*/ 7863980 w 8548053"/>
              <a:gd name="connsiteY1" fmla="*/ 2651 h 4133326"/>
              <a:gd name="connsiteX2" fmla="*/ 8548053 w 8548053"/>
              <a:gd name="connsiteY2" fmla="*/ 0 h 4133326"/>
              <a:gd name="connsiteX3" fmla="*/ 8544820 w 8548053"/>
              <a:gd name="connsiteY3" fmla="*/ 4133326 h 4133326"/>
              <a:gd name="connsiteX4" fmla="*/ 8544820 w 8548053"/>
              <a:gd name="connsiteY4" fmla="*/ 4133326 h 4133326"/>
              <a:gd name="connsiteX5" fmla="*/ 588478 w 8548053"/>
              <a:gd name="connsiteY5" fmla="*/ 4133326 h 4133326"/>
              <a:gd name="connsiteX6" fmla="*/ 0 w 8548053"/>
              <a:gd name="connsiteY6" fmla="*/ 3115590 h 4133326"/>
              <a:gd name="connsiteX7" fmla="*/ 1810328 w 8548053"/>
              <a:gd name="connsiteY7" fmla="*/ 2651 h 4133326"/>
              <a:gd name="connsiteX0" fmla="*/ 1221850 w 7959575"/>
              <a:gd name="connsiteY0" fmla="*/ 2651 h 4133326"/>
              <a:gd name="connsiteX1" fmla="*/ 7275502 w 7959575"/>
              <a:gd name="connsiteY1" fmla="*/ 2651 h 4133326"/>
              <a:gd name="connsiteX2" fmla="*/ 7959575 w 7959575"/>
              <a:gd name="connsiteY2" fmla="*/ 0 h 4133326"/>
              <a:gd name="connsiteX3" fmla="*/ 7956342 w 7959575"/>
              <a:gd name="connsiteY3" fmla="*/ 4133326 h 4133326"/>
              <a:gd name="connsiteX4" fmla="*/ 7956342 w 7959575"/>
              <a:gd name="connsiteY4" fmla="*/ 4133326 h 4133326"/>
              <a:gd name="connsiteX5" fmla="*/ 0 w 7959575"/>
              <a:gd name="connsiteY5" fmla="*/ 4133326 h 4133326"/>
              <a:gd name="connsiteX6" fmla="*/ 1221850 w 795957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471483 w 6737725"/>
              <a:gd name="connsiteY5" fmla="*/ 4133326 h 4133326"/>
              <a:gd name="connsiteX6" fmla="*/ 0 w 6737725"/>
              <a:gd name="connsiteY6" fmla="*/ 2651 h 4133326"/>
              <a:gd name="connsiteX0" fmla="*/ 0 w 6737725"/>
              <a:gd name="connsiteY0" fmla="*/ 2651 h 4133326"/>
              <a:gd name="connsiteX1" fmla="*/ 6053652 w 6737725"/>
              <a:gd name="connsiteY1" fmla="*/ 2651 h 4133326"/>
              <a:gd name="connsiteX2" fmla="*/ 6737725 w 6737725"/>
              <a:gd name="connsiteY2" fmla="*/ 0 h 4133326"/>
              <a:gd name="connsiteX3" fmla="*/ 6734492 w 6737725"/>
              <a:gd name="connsiteY3" fmla="*/ 4133326 h 4133326"/>
              <a:gd name="connsiteX4" fmla="*/ 6734492 w 6737725"/>
              <a:gd name="connsiteY4" fmla="*/ 4133326 h 4133326"/>
              <a:gd name="connsiteX5" fmla="*/ 649283 w 6737725"/>
              <a:gd name="connsiteY5" fmla="*/ 4028551 h 4133326"/>
              <a:gd name="connsiteX6" fmla="*/ 0 w 6737725"/>
              <a:gd name="connsiteY6" fmla="*/ 2651 h 4133326"/>
              <a:gd name="connsiteX0" fmla="*/ 0 w 6737725"/>
              <a:gd name="connsiteY0" fmla="*/ 2651 h 4146026"/>
              <a:gd name="connsiteX1" fmla="*/ 6053652 w 6737725"/>
              <a:gd name="connsiteY1" fmla="*/ 2651 h 4146026"/>
              <a:gd name="connsiteX2" fmla="*/ 6737725 w 6737725"/>
              <a:gd name="connsiteY2" fmla="*/ 0 h 4146026"/>
              <a:gd name="connsiteX3" fmla="*/ 6734492 w 6737725"/>
              <a:gd name="connsiteY3" fmla="*/ 4133326 h 4146026"/>
              <a:gd name="connsiteX4" fmla="*/ 6734492 w 6737725"/>
              <a:gd name="connsiteY4" fmla="*/ 4133326 h 4146026"/>
              <a:gd name="connsiteX5" fmla="*/ 490533 w 6737725"/>
              <a:gd name="connsiteY5" fmla="*/ 4146026 h 4146026"/>
              <a:gd name="connsiteX6" fmla="*/ 0 w 6737725"/>
              <a:gd name="connsiteY6" fmla="*/ 2651 h 4146026"/>
              <a:gd name="connsiteX0" fmla="*/ 709617 w 6247192"/>
              <a:gd name="connsiteY0" fmla="*/ 36460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709617 w 6247192"/>
              <a:gd name="connsiteY6" fmla="*/ 364601 h 4146026"/>
              <a:gd name="connsiteX0" fmla="*/ 373067 w 6247192"/>
              <a:gd name="connsiteY0" fmla="*/ 91551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73067 w 6247192"/>
              <a:gd name="connsiteY6" fmla="*/ 91551 h 4146026"/>
              <a:gd name="connsiteX0" fmla="*/ 331792 w 6247192"/>
              <a:gd name="connsiteY0" fmla="*/ 88376 h 4146026"/>
              <a:gd name="connsiteX1" fmla="*/ 5563119 w 6247192"/>
              <a:gd name="connsiteY1" fmla="*/ 2651 h 4146026"/>
              <a:gd name="connsiteX2" fmla="*/ 6247192 w 6247192"/>
              <a:gd name="connsiteY2" fmla="*/ 0 h 4146026"/>
              <a:gd name="connsiteX3" fmla="*/ 6243959 w 6247192"/>
              <a:gd name="connsiteY3" fmla="*/ 4133326 h 4146026"/>
              <a:gd name="connsiteX4" fmla="*/ 6243959 w 6247192"/>
              <a:gd name="connsiteY4" fmla="*/ 4133326 h 4146026"/>
              <a:gd name="connsiteX5" fmla="*/ 0 w 6247192"/>
              <a:gd name="connsiteY5" fmla="*/ 4146026 h 4146026"/>
              <a:gd name="connsiteX6" fmla="*/ 331792 w 6247192"/>
              <a:gd name="connsiteY6" fmla="*/ 88376 h 4146026"/>
              <a:gd name="connsiteX0" fmla="*/ 7942 w 5923342"/>
              <a:gd name="connsiteY0" fmla="*/ 88376 h 4222226"/>
              <a:gd name="connsiteX1" fmla="*/ 5239269 w 5923342"/>
              <a:gd name="connsiteY1" fmla="*/ 2651 h 4222226"/>
              <a:gd name="connsiteX2" fmla="*/ 5923342 w 5923342"/>
              <a:gd name="connsiteY2" fmla="*/ 0 h 4222226"/>
              <a:gd name="connsiteX3" fmla="*/ 5920109 w 5923342"/>
              <a:gd name="connsiteY3" fmla="*/ 4133326 h 4222226"/>
              <a:gd name="connsiteX4" fmla="*/ 5920109 w 5923342"/>
              <a:gd name="connsiteY4" fmla="*/ 4133326 h 4222226"/>
              <a:gd name="connsiteX5" fmla="*/ 0 w 5923342"/>
              <a:gd name="connsiteY5" fmla="*/ 4222226 h 4222226"/>
              <a:gd name="connsiteX6" fmla="*/ 7942 w 5923342"/>
              <a:gd name="connsiteY6" fmla="*/ 88376 h 4222226"/>
              <a:gd name="connsiteX0" fmla="*/ 7942 w 6091559"/>
              <a:gd name="connsiteY0" fmla="*/ 88376 h 4222226"/>
              <a:gd name="connsiteX1" fmla="*/ 5239269 w 6091559"/>
              <a:gd name="connsiteY1" fmla="*/ 2651 h 4222226"/>
              <a:gd name="connsiteX2" fmla="*/ 5923342 w 6091559"/>
              <a:gd name="connsiteY2" fmla="*/ 0 h 4222226"/>
              <a:gd name="connsiteX3" fmla="*/ 5920109 w 6091559"/>
              <a:gd name="connsiteY3" fmla="*/ 4133326 h 4222226"/>
              <a:gd name="connsiteX4" fmla="*/ 6091559 w 6091559"/>
              <a:gd name="connsiteY4" fmla="*/ 4209526 h 4222226"/>
              <a:gd name="connsiteX5" fmla="*/ 0 w 6091559"/>
              <a:gd name="connsiteY5" fmla="*/ 4222226 h 4222226"/>
              <a:gd name="connsiteX6" fmla="*/ 7942 w 6091559"/>
              <a:gd name="connsiteY6" fmla="*/ 88376 h 4222226"/>
              <a:gd name="connsiteX0" fmla="*/ 7942 w 6094734"/>
              <a:gd name="connsiteY0" fmla="*/ 88376 h 4225401"/>
              <a:gd name="connsiteX1" fmla="*/ 5239269 w 6094734"/>
              <a:gd name="connsiteY1" fmla="*/ 2651 h 4225401"/>
              <a:gd name="connsiteX2" fmla="*/ 5923342 w 6094734"/>
              <a:gd name="connsiteY2" fmla="*/ 0 h 4225401"/>
              <a:gd name="connsiteX3" fmla="*/ 5920109 w 6094734"/>
              <a:gd name="connsiteY3" fmla="*/ 4133326 h 4225401"/>
              <a:gd name="connsiteX4" fmla="*/ 6094734 w 6094734"/>
              <a:gd name="connsiteY4" fmla="*/ 4225401 h 4225401"/>
              <a:gd name="connsiteX5" fmla="*/ 0 w 6094734"/>
              <a:gd name="connsiteY5" fmla="*/ 4222226 h 4225401"/>
              <a:gd name="connsiteX6" fmla="*/ 7942 w 6094734"/>
              <a:gd name="connsiteY6" fmla="*/ 88376 h 4225401"/>
              <a:gd name="connsiteX0" fmla="*/ 7942 w 6094734"/>
              <a:gd name="connsiteY0" fmla="*/ 88376 h 4225401"/>
              <a:gd name="connsiteX1" fmla="*/ 5923342 w 6094734"/>
              <a:gd name="connsiteY1" fmla="*/ 0 h 4225401"/>
              <a:gd name="connsiteX2" fmla="*/ 5920109 w 6094734"/>
              <a:gd name="connsiteY2" fmla="*/ 4133326 h 4225401"/>
              <a:gd name="connsiteX3" fmla="*/ 6094734 w 6094734"/>
              <a:gd name="connsiteY3" fmla="*/ 4225401 h 4225401"/>
              <a:gd name="connsiteX4" fmla="*/ 0 w 6094734"/>
              <a:gd name="connsiteY4" fmla="*/ 4222226 h 4225401"/>
              <a:gd name="connsiteX5" fmla="*/ 7942 w 6094734"/>
              <a:gd name="connsiteY5" fmla="*/ 88376 h 4225401"/>
              <a:gd name="connsiteX0" fmla="*/ 7942 w 7517192"/>
              <a:gd name="connsiteY0" fmla="*/ 2651 h 4139676"/>
              <a:gd name="connsiteX1" fmla="*/ 7517192 w 7517192"/>
              <a:gd name="connsiteY1" fmla="*/ 0 h 4139676"/>
              <a:gd name="connsiteX2" fmla="*/ 5920109 w 7517192"/>
              <a:gd name="connsiteY2" fmla="*/ 4047601 h 4139676"/>
              <a:gd name="connsiteX3" fmla="*/ 6094734 w 7517192"/>
              <a:gd name="connsiteY3" fmla="*/ 4139676 h 4139676"/>
              <a:gd name="connsiteX4" fmla="*/ 0 w 7517192"/>
              <a:gd name="connsiteY4" fmla="*/ 4136501 h 4139676"/>
              <a:gd name="connsiteX5" fmla="*/ 7942 w 7517192"/>
              <a:gd name="connsiteY5" fmla="*/ 2651 h 4139676"/>
              <a:gd name="connsiteX0" fmla="*/ 7942 w 8222042"/>
              <a:gd name="connsiteY0" fmla="*/ 2651 h 4139676"/>
              <a:gd name="connsiteX1" fmla="*/ 8222042 w 8222042"/>
              <a:gd name="connsiteY1" fmla="*/ 0 h 4139676"/>
              <a:gd name="connsiteX2" fmla="*/ 5920109 w 8222042"/>
              <a:gd name="connsiteY2" fmla="*/ 4047601 h 4139676"/>
              <a:gd name="connsiteX3" fmla="*/ 6094734 w 8222042"/>
              <a:gd name="connsiteY3" fmla="*/ 4139676 h 4139676"/>
              <a:gd name="connsiteX4" fmla="*/ 0 w 8222042"/>
              <a:gd name="connsiteY4" fmla="*/ 4136501 h 4139676"/>
              <a:gd name="connsiteX5" fmla="*/ 7942 w 8222042"/>
              <a:gd name="connsiteY5" fmla="*/ 2651 h 4139676"/>
              <a:gd name="connsiteX0" fmla="*/ 7942 w 8522175"/>
              <a:gd name="connsiteY0" fmla="*/ 2651 h 4139676"/>
              <a:gd name="connsiteX1" fmla="*/ 8222042 w 8522175"/>
              <a:gd name="connsiteY1" fmla="*/ 0 h 4139676"/>
              <a:gd name="connsiteX2" fmla="*/ 6094734 w 8522175"/>
              <a:gd name="connsiteY2" fmla="*/ 4139676 h 4139676"/>
              <a:gd name="connsiteX3" fmla="*/ 0 w 8522175"/>
              <a:gd name="connsiteY3" fmla="*/ 4136501 h 4139676"/>
              <a:gd name="connsiteX4" fmla="*/ 7942 w 8522175"/>
              <a:gd name="connsiteY4" fmla="*/ 2651 h 4139676"/>
              <a:gd name="connsiteX0" fmla="*/ 7942 w 8590698"/>
              <a:gd name="connsiteY0" fmla="*/ 2651 h 4139676"/>
              <a:gd name="connsiteX1" fmla="*/ 8222042 w 8590698"/>
              <a:gd name="connsiteY1" fmla="*/ 0 h 4139676"/>
              <a:gd name="connsiteX2" fmla="*/ 6094734 w 8590698"/>
              <a:gd name="connsiteY2" fmla="*/ 4139676 h 4139676"/>
              <a:gd name="connsiteX3" fmla="*/ 0 w 8590698"/>
              <a:gd name="connsiteY3" fmla="*/ 4136501 h 4139676"/>
              <a:gd name="connsiteX4" fmla="*/ 7942 w 8590698"/>
              <a:gd name="connsiteY4" fmla="*/ 2651 h 4139676"/>
              <a:gd name="connsiteX0" fmla="*/ 7942 w 8484685"/>
              <a:gd name="connsiteY0" fmla="*/ 2651 h 4139676"/>
              <a:gd name="connsiteX1" fmla="*/ 8222042 w 8484685"/>
              <a:gd name="connsiteY1" fmla="*/ 0 h 4139676"/>
              <a:gd name="connsiteX2" fmla="*/ 6094734 w 8484685"/>
              <a:gd name="connsiteY2" fmla="*/ 4139676 h 4139676"/>
              <a:gd name="connsiteX3" fmla="*/ 0 w 8484685"/>
              <a:gd name="connsiteY3" fmla="*/ 4136501 h 4139676"/>
              <a:gd name="connsiteX4" fmla="*/ 7942 w 8484685"/>
              <a:gd name="connsiteY4" fmla="*/ 2651 h 4139676"/>
              <a:gd name="connsiteX0" fmla="*/ 7942 w 8486293"/>
              <a:gd name="connsiteY0" fmla="*/ 2651 h 4139676"/>
              <a:gd name="connsiteX1" fmla="*/ 8222042 w 8486293"/>
              <a:gd name="connsiteY1" fmla="*/ 0 h 4139676"/>
              <a:gd name="connsiteX2" fmla="*/ 6094734 w 8486293"/>
              <a:gd name="connsiteY2" fmla="*/ 4139676 h 4139676"/>
              <a:gd name="connsiteX3" fmla="*/ 0 w 8486293"/>
              <a:gd name="connsiteY3" fmla="*/ 4136501 h 4139676"/>
              <a:gd name="connsiteX4" fmla="*/ 7942 w 8486293"/>
              <a:gd name="connsiteY4" fmla="*/ 2651 h 4139676"/>
              <a:gd name="connsiteX0" fmla="*/ 7942 w 8499428"/>
              <a:gd name="connsiteY0" fmla="*/ 2651 h 4139676"/>
              <a:gd name="connsiteX1" fmla="*/ 8222042 w 8499428"/>
              <a:gd name="connsiteY1" fmla="*/ 0 h 4139676"/>
              <a:gd name="connsiteX2" fmla="*/ 6094734 w 8499428"/>
              <a:gd name="connsiteY2" fmla="*/ 4139676 h 4139676"/>
              <a:gd name="connsiteX3" fmla="*/ 0 w 8499428"/>
              <a:gd name="connsiteY3" fmla="*/ 4136501 h 4139676"/>
              <a:gd name="connsiteX4" fmla="*/ 7942 w 8499428"/>
              <a:gd name="connsiteY4" fmla="*/ 2651 h 4139676"/>
              <a:gd name="connsiteX0" fmla="*/ 7942 w 8496797"/>
              <a:gd name="connsiteY0" fmla="*/ 2651 h 4139676"/>
              <a:gd name="connsiteX1" fmla="*/ 8222042 w 8496797"/>
              <a:gd name="connsiteY1" fmla="*/ 0 h 4139676"/>
              <a:gd name="connsiteX2" fmla="*/ 6094734 w 8496797"/>
              <a:gd name="connsiteY2" fmla="*/ 4139676 h 4139676"/>
              <a:gd name="connsiteX3" fmla="*/ 0 w 8496797"/>
              <a:gd name="connsiteY3" fmla="*/ 4136501 h 4139676"/>
              <a:gd name="connsiteX4" fmla="*/ 7942 w 8496797"/>
              <a:gd name="connsiteY4" fmla="*/ 2651 h 4139676"/>
              <a:gd name="connsiteX0" fmla="*/ 7942 w 8494358"/>
              <a:gd name="connsiteY0" fmla="*/ 2651 h 4139676"/>
              <a:gd name="connsiteX1" fmla="*/ 8222042 w 8494358"/>
              <a:gd name="connsiteY1" fmla="*/ 0 h 4139676"/>
              <a:gd name="connsiteX2" fmla="*/ 6094734 w 8494358"/>
              <a:gd name="connsiteY2" fmla="*/ 4139676 h 4139676"/>
              <a:gd name="connsiteX3" fmla="*/ 0 w 8494358"/>
              <a:gd name="connsiteY3" fmla="*/ 4136501 h 4139676"/>
              <a:gd name="connsiteX4" fmla="*/ 7942 w 8494358"/>
              <a:gd name="connsiteY4" fmla="*/ 2651 h 4139676"/>
              <a:gd name="connsiteX0" fmla="*/ 7942 w 8922461"/>
              <a:gd name="connsiteY0" fmla="*/ 2651 h 4146026"/>
              <a:gd name="connsiteX1" fmla="*/ 8222042 w 8922461"/>
              <a:gd name="connsiteY1" fmla="*/ 0 h 4146026"/>
              <a:gd name="connsiteX2" fmla="*/ 7580634 w 8922461"/>
              <a:gd name="connsiteY2" fmla="*/ 4146026 h 4146026"/>
              <a:gd name="connsiteX3" fmla="*/ 0 w 8922461"/>
              <a:gd name="connsiteY3" fmla="*/ 4136501 h 4146026"/>
              <a:gd name="connsiteX4" fmla="*/ 7942 w 8922461"/>
              <a:gd name="connsiteY4" fmla="*/ 2651 h 4146026"/>
              <a:gd name="connsiteX0" fmla="*/ 7942 w 8937889"/>
              <a:gd name="connsiteY0" fmla="*/ 2651 h 4146026"/>
              <a:gd name="connsiteX1" fmla="*/ 8222042 w 8937889"/>
              <a:gd name="connsiteY1" fmla="*/ 0 h 4146026"/>
              <a:gd name="connsiteX2" fmla="*/ 7612384 w 8937889"/>
              <a:gd name="connsiteY2" fmla="*/ 4146026 h 4146026"/>
              <a:gd name="connsiteX3" fmla="*/ 0 w 8937889"/>
              <a:gd name="connsiteY3" fmla="*/ 4136501 h 4146026"/>
              <a:gd name="connsiteX4" fmla="*/ 7942 w 8937889"/>
              <a:gd name="connsiteY4" fmla="*/ 2651 h 4146026"/>
              <a:gd name="connsiteX0" fmla="*/ 7942 w 8679619"/>
              <a:gd name="connsiteY0" fmla="*/ 2651 h 4146026"/>
              <a:gd name="connsiteX1" fmla="*/ 7625142 w 8679619"/>
              <a:gd name="connsiteY1" fmla="*/ 0 h 4146026"/>
              <a:gd name="connsiteX2" fmla="*/ 7612384 w 8679619"/>
              <a:gd name="connsiteY2" fmla="*/ 4146026 h 4146026"/>
              <a:gd name="connsiteX3" fmla="*/ 0 w 8679619"/>
              <a:gd name="connsiteY3" fmla="*/ 4136501 h 4146026"/>
              <a:gd name="connsiteX4" fmla="*/ 7942 w 8679619"/>
              <a:gd name="connsiteY4" fmla="*/ 2651 h 4146026"/>
              <a:gd name="connsiteX0" fmla="*/ 7942 w 8474160"/>
              <a:gd name="connsiteY0" fmla="*/ 2669 h 4146044"/>
              <a:gd name="connsiteX1" fmla="*/ 7625142 w 8474160"/>
              <a:gd name="connsiteY1" fmla="*/ 18 h 4146044"/>
              <a:gd name="connsiteX2" fmla="*/ 7612384 w 8474160"/>
              <a:gd name="connsiteY2" fmla="*/ 4146044 h 4146044"/>
              <a:gd name="connsiteX3" fmla="*/ 0 w 8474160"/>
              <a:gd name="connsiteY3" fmla="*/ 4136519 h 4146044"/>
              <a:gd name="connsiteX4" fmla="*/ 7942 w 8474160"/>
              <a:gd name="connsiteY4" fmla="*/ 2669 h 4146044"/>
              <a:gd name="connsiteX0" fmla="*/ 7942 w 7625142"/>
              <a:gd name="connsiteY0" fmla="*/ 2666 h 4146252"/>
              <a:gd name="connsiteX1" fmla="*/ 7625142 w 7625142"/>
              <a:gd name="connsiteY1" fmla="*/ 15 h 4146252"/>
              <a:gd name="connsiteX2" fmla="*/ 7612384 w 7625142"/>
              <a:gd name="connsiteY2" fmla="*/ 4146041 h 4146252"/>
              <a:gd name="connsiteX3" fmla="*/ 0 w 7625142"/>
              <a:gd name="connsiteY3" fmla="*/ 4136516 h 4146252"/>
              <a:gd name="connsiteX4" fmla="*/ 7942 w 7625142"/>
              <a:gd name="connsiteY4" fmla="*/ 2666 h 4146252"/>
              <a:gd name="connsiteX0" fmla="*/ 7942 w 7613177"/>
              <a:gd name="connsiteY0" fmla="*/ 2666 h 4146252"/>
              <a:gd name="connsiteX1" fmla="*/ 7603975 w 7613177"/>
              <a:gd name="connsiteY1" fmla="*/ 15 h 4146252"/>
              <a:gd name="connsiteX2" fmla="*/ 7612384 w 7613177"/>
              <a:gd name="connsiteY2" fmla="*/ 4146041 h 4146252"/>
              <a:gd name="connsiteX3" fmla="*/ 0 w 7613177"/>
              <a:gd name="connsiteY3" fmla="*/ 4136516 h 4146252"/>
              <a:gd name="connsiteX4" fmla="*/ 7942 w 7613177"/>
              <a:gd name="connsiteY4" fmla="*/ 2666 h 4146252"/>
              <a:gd name="connsiteX0" fmla="*/ 7942 w 7605142"/>
              <a:gd name="connsiteY0" fmla="*/ 2666 h 4146252"/>
              <a:gd name="connsiteX1" fmla="*/ 7603975 w 7605142"/>
              <a:gd name="connsiteY1" fmla="*/ 15 h 4146252"/>
              <a:gd name="connsiteX2" fmla="*/ 7603917 w 7605142"/>
              <a:gd name="connsiteY2" fmla="*/ 4146041 h 4146252"/>
              <a:gd name="connsiteX3" fmla="*/ 0 w 7605142"/>
              <a:gd name="connsiteY3" fmla="*/ 4136516 h 4146252"/>
              <a:gd name="connsiteX4" fmla="*/ 7942 w 7605142"/>
              <a:gd name="connsiteY4" fmla="*/ 2666 h 4146252"/>
              <a:gd name="connsiteX0" fmla="*/ 3483509 w 7605142"/>
              <a:gd name="connsiteY0" fmla="*/ 0 h 4147819"/>
              <a:gd name="connsiteX1" fmla="*/ 7603975 w 7605142"/>
              <a:gd name="connsiteY1" fmla="*/ 1582 h 4147819"/>
              <a:gd name="connsiteX2" fmla="*/ 7603917 w 7605142"/>
              <a:gd name="connsiteY2" fmla="*/ 4147608 h 4147819"/>
              <a:gd name="connsiteX3" fmla="*/ 0 w 7605142"/>
              <a:gd name="connsiteY3" fmla="*/ 4138083 h 4147819"/>
              <a:gd name="connsiteX4" fmla="*/ 3483509 w 7605142"/>
              <a:gd name="connsiteY4" fmla="*/ 0 h 4147819"/>
              <a:gd name="connsiteX0" fmla="*/ 896943 w 5018576"/>
              <a:gd name="connsiteY0" fmla="*/ 0 h 4150783"/>
              <a:gd name="connsiteX1" fmla="*/ 5017409 w 5018576"/>
              <a:gd name="connsiteY1" fmla="*/ 1582 h 4150783"/>
              <a:gd name="connsiteX2" fmla="*/ 5017351 w 5018576"/>
              <a:gd name="connsiteY2" fmla="*/ 4147608 h 4150783"/>
              <a:gd name="connsiteX3" fmla="*/ 0 w 5018576"/>
              <a:gd name="connsiteY3" fmla="*/ 4150783 h 4150783"/>
              <a:gd name="connsiteX4" fmla="*/ 896943 w 5018576"/>
              <a:gd name="connsiteY4" fmla="*/ 0 h 4150783"/>
              <a:gd name="connsiteX0" fmla="*/ 1220370 w 5342003"/>
              <a:gd name="connsiteY0" fmla="*/ 0 h 4150783"/>
              <a:gd name="connsiteX1" fmla="*/ 5340836 w 5342003"/>
              <a:gd name="connsiteY1" fmla="*/ 1582 h 4150783"/>
              <a:gd name="connsiteX2" fmla="*/ 5340778 w 5342003"/>
              <a:gd name="connsiteY2" fmla="*/ 4147608 h 4150783"/>
              <a:gd name="connsiteX3" fmla="*/ 323427 w 5342003"/>
              <a:gd name="connsiteY3" fmla="*/ 4150783 h 4150783"/>
              <a:gd name="connsiteX4" fmla="*/ 1220370 w 5342003"/>
              <a:gd name="connsiteY4" fmla="*/ 0 h 4150783"/>
              <a:gd name="connsiteX0" fmla="*/ 1332344 w 5453977"/>
              <a:gd name="connsiteY0" fmla="*/ 0 h 4150783"/>
              <a:gd name="connsiteX1" fmla="*/ 5452810 w 5453977"/>
              <a:gd name="connsiteY1" fmla="*/ 1582 h 4150783"/>
              <a:gd name="connsiteX2" fmla="*/ 5452752 w 5453977"/>
              <a:gd name="connsiteY2" fmla="*/ 4147608 h 4150783"/>
              <a:gd name="connsiteX3" fmla="*/ 435401 w 5453977"/>
              <a:gd name="connsiteY3" fmla="*/ 4150783 h 4150783"/>
              <a:gd name="connsiteX4" fmla="*/ 1332344 w 5453977"/>
              <a:gd name="connsiteY4" fmla="*/ 0 h 4150783"/>
              <a:gd name="connsiteX0" fmla="*/ 1203098 w 5324731"/>
              <a:gd name="connsiteY0" fmla="*/ 0 h 4150783"/>
              <a:gd name="connsiteX1" fmla="*/ 5323564 w 5324731"/>
              <a:gd name="connsiteY1" fmla="*/ 1582 h 4150783"/>
              <a:gd name="connsiteX2" fmla="*/ 5323506 w 5324731"/>
              <a:gd name="connsiteY2" fmla="*/ 4147608 h 4150783"/>
              <a:gd name="connsiteX3" fmla="*/ 306155 w 5324731"/>
              <a:gd name="connsiteY3" fmla="*/ 4150783 h 4150783"/>
              <a:gd name="connsiteX4" fmla="*/ 1203098 w 5324731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213113 w 5334746"/>
              <a:gd name="connsiteY0" fmla="*/ 0 h 4150783"/>
              <a:gd name="connsiteX1" fmla="*/ 5333579 w 5334746"/>
              <a:gd name="connsiteY1" fmla="*/ 1582 h 4150783"/>
              <a:gd name="connsiteX2" fmla="*/ 5333521 w 5334746"/>
              <a:gd name="connsiteY2" fmla="*/ 4147608 h 4150783"/>
              <a:gd name="connsiteX3" fmla="*/ 316170 w 5334746"/>
              <a:gd name="connsiteY3" fmla="*/ 4150783 h 4150783"/>
              <a:gd name="connsiteX4" fmla="*/ 1213113 w 5334746"/>
              <a:gd name="connsiteY4" fmla="*/ 0 h 4150783"/>
              <a:gd name="connsiteX0" fmla="*/ 1205721 w 5327354"/>
              <a:gd name="connsiteY0" fmla="*/ 0 h 4150783"/>
              <a:gd name="connsiteX1" fmla="*/ 5326187 w 5327354"/>
              <a:gd name="connsiteY1" fmla="*/ 1582 h 4150783"/>
              <a:gd name="connsiteX2" fmla="*/ 5326129 w 5327354"/>
              <a:gd name="connsiteY2" fmla="*/ 4147608 h 4150783"/>
              <a:gd name="connsiteX3" fmla="*/ 308778 w 5327354"/>
              <a:gd name="connsiteY3" fmla="*/ 4150783 h 4150783"/>
              <a:gd name="connsiteX4" fmla="*/ 1205721 w 5327354"/>
              <a:gd name="connsiteY4" fmla="*/ 0 h 4150783"/>
              <a:gd name="connsiteX0" fmla="*/ 1192119 w 5330685"/>
              <a:gd name="connsiteY0" fmla="*/ 0 h 4150783"/>
              <a:gd name="connsiteX1" fmla="*/ 5329518 w 5330685"/>
              <a:gd name="connsiteY1" fmla="*/ 1582 h 4150783"/>
              <a:gd name="connsiteX2" fmla="*/ 5329460 w 5330685"/>
              <a:gd name="connsiteY2" fmla="*/ 4147608 h 4150783"/>
              <a:gd name="connsiteX3" fmla="*/ 312109 w 5330685"/>
              <a:gd name="connsiteY3" fmla="*/ 4150783 h 4150783"/>
              <a:gd name="connsiteX4" fmla="*/ 1192119 w 5330685"/>
              <a:gd name="connsiteY4" fmla="*/ 0 h 4150783"/>
              <a:gd name="connsiteX0" fmla="*/ 1201380 w 5339946"/>
              <a:gd name="connsiteY0" fmla="*/ 0 h 4150783"/>
              <a:gd name="connsiteX1" fmla="*/ 5338779 w 5339946"/>
              <a:gd name="connsiteY1" fmla="*/ 1582 h 4150783"/>
              <a:gd name="connsiteX2" fmla="*/ 5338721 w 5339946"/>
              <a:gd name="connsiteY2" fmla="*/ 4147608 h 4150783"/>
              <a:gd name="connsiteX3" fmla="*/ 321370 w 5339946"/>
              <a:gd name="connsiteY3" fmla="*/ 4150783 h 4150783"/>
              <a:gd name="connsiteX4" fmla="*/ 1201380 w 5339946"/>
              <a:gd name="connsiteY4" fmla="*/ 0 h 4150783"/>
              <a:gd name="connsiteX0" fmla="*/ 1199528 w 5338094"/>
              <a:gd name="connsiteY0" fmla="*/ 0 h 4150783"/>
              <a:gd name="connsiteX1" fmla="*/ 5336927 w 5338094"/>
              <a:gd name="connsiteY1" fmla="*/ 1582 h 4150783"/>
              <a:gd name="connsiteX2" fmla="*/ 5336869 w 5338094"/>
              <a:gd name="connsiteY2" fmla="*/ 4147608 h 4150783"/>
              <a:gd name="connsiteX3" fmla="*/ 319518 w 5338094"/>
              <a:gd name="connsiteY3" fmla="*/ 4150783 h 4150783"/>
              <a:gd name="connsiteX4" fmla="*/ 1199528 w 5338094"/>
              <a:gd name="connsiteY4" fmla="*/ 0 h 4150783"/>
              <a:gd name="connsiteX0" fmla="*/ 3933691 w 5125857"/>
              <a:gd name="connsiteY0" fmla="*/ 6899 h 4149216"/>
              <a:gd name="connsiteX1" fmla="*/ 5124690 w 5125857"/>
              <a:gd name="connsiteY1" fmla="*/ 15 h 4149216"/>
              <a:gd name="connsiteX2" fmla="*/ 5124632 w 5125857"/>
              <a:gd name="connsiteY2" fmla="*/ 4146041 h 4149216"/>
              <a:gd name="connsiteX3" fmla="*/ 107281 w 5125857"/>
              <a:gd name="connsiteY3" fmla="*/ 4149216 h 4149216"/>
              <a:gd name="connsiteX4" fmla="*/ 3933691 w 5125857"/>
              <a:gd name="connsiteY4" fmla="*/ 6899 h 4149216"/>
              <a:gd name="connsiteX0" fmla="*/ 2623366 w 3815532"/>
              <a:gd name="connsiteY0" fmla="*/ 6899 h 4146252"/>
              <a:gd name="connsiteX1" fmla="*/ 3814365 w 3815532"/>
              <a:gd name="connsiteY1" fmla="*/ 15 h 4146252"/>
              <a:gd name="connsiteX2" fmla="*/ 3814307 w 3815532"/>
              <a:gd name="connsiteY2" fmla="*/ 4146041 h 4146252"/>
              <a:gd name="connsiteX3" fmla="*/ 155856 w 3815532"/>
              <a:gd name="connsiteY3" fmla="*/ 4136516 h 4146252"/>
              <a:gd name="connsiteX4" fmla="*/ 2623366 w 3815532"/>
              <a:gd name="connsiteY4" fmla="*/ 6899 h 4146252"/>
              <a:gd name="connsiteX0" fmla="*/ 2635412 w 3827578"/>
              <a:gd name="connsiteY0" fmla="*/ 6899 h 4153449"/>
              <a:gd name="connsiteX1" fmla="*/ 3826411 w 3827578"/>
              <a:gd name="connsiteY1" fmla="*/ 15 h 4153449"/>
              <a:gd name="connsiteX2" fmla="*/ 3826353 w 3827578"/>
              <a:gd name="connsiteY2" fmla="*/ 4146041 h 4153449"/>
              <a:gd name="connsiteX3" fmla="*/ 155202 w 3827578"/>
              <a:gd name="connsiteY3" fmla="*/ 4153449 h 4153449"/>
              <a:gd name="connsiteX4" fmla="*/ 2635412 w 3827578"/>
              <a:gd name="connsiteY4" fmla="*/ 6899 h 4153449"/>
              <a:gd name="connsiteX0" fmla="*/ 2480210 w 3672376"/>
              <a:gd name="connsiteY0" fmla="*/ 6899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0210 w 3672376"/>
              <a:gd name="connsiteY4" fmla="*/ 6899 h 4153449"/>
              <a:gd name="connsiteX0" fmla="*/ 2484443 w 3672376"/>
              <a:gd name="connsiteY0" fmla="*/ 0 h 4163484"/>
              <a:gd name="connsiteX1" fmla="*/ 3671209 w 3672376"/>
              <a:gd name="connsiteY1" fmla="*/ 10050 h 4163484"/>
              <a:gd name="connsiteX2" fmla="*/ 3671151 w 3672376"/>
              <a:gd name="connsiteY2" fmla="*/ 4156076 h 4163484"/>
              <a:gd name="connsiteX3" fmla="*/ 0 w 3672376"/>
              <a:gd name="connsiteY3" fmla="*/ 4163484 h 4163484"/>
              <a:gd name="connsiteX4" fmla="*/ 2484443 w 3672376"/>
              <a:gd name="connsiteY4" fmla="*/ 0 h 4163484"/>
              <a:gd name="connsiteX0" fmla="*/ 2465393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65393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53449"/>
              <a:gd name="connsiteX1" fmla="*/ 3671209 w 3672376"/>
              <a:gd name="connsiteY1" fmla="*/ 15 h 4153449"/>
              <a:gd name="connsiteX2" fmla="*/ 3671151 w 3672376"/>
              <a:gd name="connsiteY2" fmla="*/ 4146041 h 4153449"/>
              <a:gd name="connsiteX3" fmla="*/ 0 w 3672376"/>
              <a:gd name="connsiteY3" fmla="*/ 4153449 h 4153449"/>
              <a:gd name="connsiteX4" fmla="*/ 2481268 w 3672376"/>
              <a:gd name="connsiteY4" fmla="*/ 2665 h 4153449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2481268 w 3672376"/>
              <a:gd name="connsiteY0" fmla="*/ 2665 h 4146252"/>
              <a:gd name="connsiteX1" fmla="*/ 3671209 w 3672376"/>
              <a:gd name="connsiteY1" fmla="*/ 15 h 4146252"/>
              <a:gd name="connsiteX2" fmla="*/ 3671151 w 3672376"/>
              <a:gd name="connsiteY2" fmla="*/ 4146041 h 4146252"/>
              <a:gd name="connsiteX3" fmla="*/ 0 w 3672376"/>
              <a:gd name="connsiteY3" fmla="*/ 4140749 h 4146252"/>
              <a:gd name="connsiteX4" fmla="*/ 2481268 w 3672376"/>
              <a:gd name="connsiteY4" fmla="*/ 2665 h 4146252"/>
              <a:gd name="connsiteX0" fmla="*/ 859901 w 2051009"/>
              <a:gd name="connsiteY0" fmla="*/ 2665 h 4153449"/>
              <a:gd name="connsiteX1" fmla="*/ 2049842 w 2051009"/>
              <a:gd name="connsiteY1" fmla="*/ 15 h 4153449"/>
              <a:gd name="connsiteX2" fmla="*/ 2049784 w 2051009"/>
              <a:gd name="connsiteY2" fmla="*/ 4146041 h 4153449"/>
              <a:gd name="connsiteX3" fmla="*/ 0 w 2051009"/>
              <a:gd name="connsiteY3" fmla="*/ 4153449 h 4153449"/>
              <a:gd name="connsiteX4" fmla="*/ 859901 w 2051009"/>
              <a:gd name="connsiteY4" fmla="*/ 2665 h 4153449"/>
              <a:gd name="connsiteX0" fmla="*/ 859901 w 2051009"/>
              <a:gd name="connsiteY0" fmla="*/ 0 h 4150784"/>
              <a:gd name="connsiteX1" fmla="*/ 2049842 w 2051009"/>
              <a:gd name="connsiteY1" fmla="*/ 1212316 h 4150784"/>
              <a:gd name="connsiteX2" fmla="*/ 2049784 w 2051009"/>
              <a:gd name="connsiteY2" fmla="*/ 4143376 h 4150784"/>
              <a:gd name="connsiteX3" fmla="*/ 0 w 2051009"/>
              <a:gd name="connsiteY3" fmla="*/ 4150784 h 4150784"/>
              <a:gd name="connsiteX4" fmla="*/ 859901 w 2051009"/>
              <a:gd name="connsiteY4" fmla="*/ 0 h 4150784"/>
              <a:gd name="connsiteX0" fmla="*/ 426767 w 2333309"/>
              <a:gd name="connsiteY0" fmla="*/ 582638 h 2938489"/>
              <a:gd name="connsiteX1" fmla="*/ 2332142 w 2333309"/>
              <a:gd name="connsiteY1" fmla="*/ 21 h 2938489"/>
              <a:gd name="connsiteX2" fmla="*/ 2332084 w 2333309"/>
              <a:gd name="connsiteY2" fmla="*/ 2931081 h 2938489"/>
              <a:gd name="connsiteX3" fmla="*/ 282300 w 2333309"/>
              <a:gd name="connsiteY3" fmla="*/ 2938489 h 2938489"/>
              <a:gd name="connsiteX4" fmla="*/ 426767 w 2333309"/>
              <a:gd name="connsiteY4" fmla="*/ 582638 h 2938489"/>
              <a:gd name="connsiteX0" fmla="*/ 426767 w 2333309"/>
              <a:gd name="connsiteY0" fmla="*/ 636023 h 2991874"/>
              <a:gd name="connsiteX1" fmla="*/ 2332142 w 2333309"/>
              <a:gd name="connsiteY1" fmla="*/ 53406 h 2991874"/>
              <a:gd name="connsiteX2" fmla="*/ 2332084 w 2333309"/>
              <a:gd name="connsiteY2" fmla="*/ 2984466 h 2991874"/>
              <a:gd name="connsiteX3" fmla="*/ 282300 w 2333309"/>
              <a:gd name="connsiteY3" fmla="*/ 2991874 h 2991874"/>
              <a:gd name="connsiteX4" fmla="*/ 426767 w 2333309"/>
              <a:gd name="connsiteY4" fmla="*/ 636023 h 2991874"/>
              <a:gd name="connsiteX0" fmla="*/ 426767 w 2333309"/>
              <a:gd name="connsiteY0" fmla="*/ 743981 h 3099832"/>
              <a:gd name="connsiteX1" fmla="*/ 2332142 w 2333309"/>
              <a:gd name="connsiteY1" fmla="*/ 161364 h 3099832"/>
              <a:gd name="connsiteX2" fmla="*/ 2332084 w 2333309"/>
              <a:gd name="connsiteY2" fmla="*/ 3092424 h 3099832"/>
              <a:gd name="connsiteX3" fmla="*/ 282300 w 2333309"/>
              <a:gd name="connsiteY3" fmla="*/ 3099832 h 3099832"/>
              <a:gd name="connsiteX4" fmla="*/ 426767 w 2333309"/>
              <a:gd name="connsiteY4" fmla="*/ 743981 h 3099832"/>
              <a:gd name="connsiteX0" fmla="*/ 426767 w 2333309"/>
              <a:gd name="connsiteY0" fmla="*/ 630168 h 2986019"/>
              <a:gd name="connsiteX1" fmla="*/ 2332142 w 2333309"/>
              <a:gd name="connsiteY1" fmla="*/ 47551 h 2986019"/>
              <a:gd name="connsiteX2" fmla="*/ 2332084 w 2333309"/>
              <a:gd name="connsiteY2" fmla="*/ 2978611 h 2986019"/>
              <a:gd name="connsiteX3" fmla="*/ 282300 w 2333309"/>
              <a:gd name="connsiteY3" fmla="*/ 2986019 h 2986019"/>
              <a:gd name="connsiteX4" fmla="*/ 426767 w 2333309"/>
              <a:gd name="connsiteY4" fmla="*/ 630168 h 2986019"/>
              <a:gd name="connsiteX0" fmla="*/ 426767 w 2333309"/>
              <a:gd name="connsiteY0" fmla="*/ 672933 h 3028784"/>
              <a:gd name="connsiteX1" fmla="*/ 2332142 w 2333309"/>
              <a:gd name="connsiteY1" fmla="*/ 90316 h 3028784"/>
              <a:gd name="connsiteX2" fmla="*/ 2332084 w 2333309"/>
              <a:gd name="connsiteY2" fmla="*/ 3021376 h 3028784"/>
              <a:gd name="connsiteX3" fmla="*/ 282300 w 2333309"/>
              <a:gd name="connsiteY3" fmla="*/ 3028784 h 3028784"/>
              <a:gd name="connsiteX4" fmla="*/ 426767 w 2333309"/>
              <a:gd name="connsiteY4" fmla="*/ 672933 h 3028784"/>
              <a:gd name="connsiteX0" fmla="*/ 426767 w 2333309"/>
              <a:gd name="connsiteY0" fmla="*/ 666099 h 3021950"/>
              <a:gd name="connsiteX1" fmla="*/ 2332142 w 2333309"/>
              <a:gd name="connsiteY1" fmla="*/ 83482 h 3021950"/>
              <a:gd name="connsiteX2" fmla="*/ 2332084 w 2333309"/>
              <a:gd name="connsiteY2" fmla="*/ 3014542 h 3021950"/>
              <a:gd name="connsiteX3" fmla="*/ 282300 w 2333309"/>
              <a:gd name="connsiteY3" fmla="*/ 3021950 h 3021950"/>
              <a:gd name="connsiteX4" fmla="*/ 426767 w 2333309"/>
              <a:gd name="connsiteY4" fmla="*/ 666099 h 3021950"/>
              <a:gd name="connsiteX0" fmla="*/ 523988 w 2430530"/>
              <a:gd name="connsiteY0" fmla="*/ 666099 h 3021950"/>
              <a:gd name="connsiteX1" fmla="*/ 2429363 w 2430530"/>
              <a:gd name="connsiteY1" fmla="*/ 83482 h 3021950"/>
              <a:gd name="connsiteX2" fmla="*/ 2429305 w 2430530"/>
              <a:gd name="connsiteY2" fmla="*/ 3014542 h 3021950"/>
              <a:gd name="connsiteX3" fmla="*/ 379521 w 2430530"/>
              <a:gd name="connsiteY3" fmla="*/ 3021950 h 3021950"/>
              <a:gd name="connsiteX4" fmla="*/ 523988 w 2430530"/>
              <a:gd name="connsiteY4" fmla="*/ 666099 h 3021950"/>
              <a:gd name="connsiteX0" fmla="*/ 327304 w 2233846"/>
              <a:gd name="connsiteY0" fmla="*/ 666099 h 3021950"/>
              <a:gd name="connsiteX1" fmla="*/ 2232679 w 2233846"/>
              <a:gd name="connsiteY1" fmla="*/ 83482 h 3021950"/>
              <a:gd name="connsiteX2" fmla="*/ 2232621 w 2233846"/>
              <a:gd name="connsiteY2" fmla="*/ 3014542 h 3021950"/>
              <a:gd name="connsiteX3" fmla="*/ 182837 w 2233846"/>
              <a:gd name="connsiteY3" fmla="*/ 3021950 h 3021950"/>
              <a:gd name="connsiteX4" fmla="*/ 327304 w 2233846"/>
              <a:gd name="connsiteY4" fmla="*/ 666099 h 3021950"/>
              <a:gd name="connsiteX0" fmla="*/ 327304 w 2233846"/>
              <a:gd name="connsiteY0" fmla="*/ 670585 h 3026436"/>
              <a:gd name="connsiteX1" fmla="*/ 2232679 w 2233846"/>
              <a:gd name="connsiteY1" fmla="*/ 87968 h 3026436"/>
              <a:gd name="connsiteX2" fmla="*/ 2232621 w 2233846"/>
              <a:gd name="connsiteY2" fmla="*/ 3019028 h 3026436"/>
              <a:gd name="connsiteX3" fmla="*/ 182837 w 2233846"/>
              <a:gd name="connsiteY3" fmla="*/ 3026436 h 3026436"/>
              <a:gd name="connsiteX4" fmla="*/ 327304 w 2233846"/>
              <a:gd name="connsiteY4" fmla="*/ 670585 h 3026436"/>
              <a:gd name="connsiteX0" fmla="*/ 327304 w 2233582"/>
              <a:gd name="connsiteY0" fmla="*/ 680707 h 3036558"/>
              <a:gd name="connsiteX1" fmla="*/ 2228446 w 2233582"/>
              <a:gd name="connsiteY1" fmla="*/ 85390 h 3036558"/>
              <a:gd name="connsiteX2" fmla="*/ 2232621 w 2233582"/>
              <a:gd name="connsiteY2" fmla="*/ 3029150 h 3036558"/>
              <a:gd name="connsiteX3" fmla="*/ 182837 w 2233582"/>
              <a:gd name="connsiteY3" fmla="*/ 3036558 h 3036558"/>
              <a:gd name="connsiteX4" fmla="*/ 327304 w 2233582"/>
              <a:gd name="connsiteY4" fmla="*/ 680707 h 3036558"/>
              <a:gd name="connsiteX0" fmla="*/ 327304 w 2233846"/>
              <a:gd name="connsiteY0" fmla="*/ 673948 h 3029799"/>
              <a:gd name="connsiteX1" fmla="*/ 2232679 w 2233846"/>
              <a:gd name="connsiteY1" fmla="*/ 87098 h 3029799"/>
              <a:gd name="connsiteX2" fmla="*/ 2232621 w 2233846"/>
              <a:gd name="connsiteY2" fmla="*/ 3022391 h 3029799"/>
              <a:gd name="connsiteX3" fmla="*/ 182837 w 2233846"/>
              <a:gd name="connsiteY3" fmla="*/ 3029799 h 3029799"/>
              <a:gd name="connsiteX4" fmla="*/ 327304 w 2233846"/>
              <a:gd name="connsiteY4" fmla="*/ 673948 h 3029799"/>
              <a:gd name="connsiteX0" fmla="*/ 327304 w 5967685"/>
              <a:gd name="connsiteY0" fmla="*/ 956517 h 3312368"/>
              <a:gd name="connsiteX1" fmla="*/ 5967685 w 5967685"/>
              <a:gd name="connsiteY1" fmla="*/ 46514 h 3312368"/>
              <a:gd name="connsiteX2" fmla="*/ 2232621 w 5967685"/>
              <a:gd name="connsiteY2" fmla="*/ 3304960 h 3312368"/>
              <a:gd name="connsiteX3" fmla="*/ 182837 w 5967685"/>
              <a:gd name="connsiteY3" fmla="*/ 3312368 h 3312368"/>
              <a:gd name="connsiteX4" fmla="*/ 327304 w 5967685"/>
              <a:gd name="connsiteY4" fmla="*/ 956517 h 3312368"/>
              <a:gd name="connsiteX0" fmla="*/ 40949 w 9175853"/>
              <a:gd name="connsiteY0" fmla="*/ 1964254 h 3283009"/>
              <a:gd name="connsiteX1" fmla="*/ 9175853 w 9175853"/>
              <a:gd name="connsiteY1" fmla="*/ 17155 h 3283009"/>
              <a:gd name="connsiteX2" fmla="*/ 5440789 w 9175853"/>
              <a:gd name="connsiteY2" fmla="*/ 3275601 h 3283009"/>
              <a:gd name="connsiteX3" fmla="*/ 3391005 w 9175853"/>
              <a:gd name="connsiteY3" fmla="*/ 3283009 h 3283009"/>
              <a:gd name="connsiteX4" fmla="*/ 40949 w 9175853"/>
              <a:gd name="connsiteY4" fmla="*/ 1964254 h 3283009"/>
              <a:gd name="connsiteX0" fmla="*/ 110508 w 6772944"/>
              <a:gd name="connsiteY0" fmla="*/ 386595 h 3554087"/>
              <a:gd name="connsiteX1" fmla="*/ 6772944 w 6772944"/>
              <a:gd name="connsiteY1" fmla="*/ 288233 h 3554087"/>
              <a:gd name="connsiteX2" fmla="*/ 3037880 w 6772944"/>
              <a:gd name="connsiteY2" fmla="*/ 3546679 h 3554087"/>
              <a:gd name="connsiteX3" fmla="*/ 988096 w 6772944"/>
              <a:gd name="connsiteY3" fmla="*/ 3554087 h 3554087"/>
              <a:gd name="connsiteX4" fmla="*/ 110508 w 6772944"/>
              <a:gd name="connsiteY4" fmla="*/ 386595 h 3554087"/>
              <a:gd name="connsiteX0" fmla="*/ 2496505 w 9158941"/>
              <a:gd name="connsiteY0" fmla="*/ 386595 h 3546947"/>
              <a:gd name="connsiteX1" fmla="*/ 9158941 w 9158941"/>
              <a:gd name="connsiteY1" fmla="*/ 288233 h 3546947"/>
              <a:gd name="connsiteX2" fmla="*/ 5423877 w 9158941"/>
              <a:gd name="connsiteY2" fmla="*/ 3546679 h 3546947"/>
              <a:gd name="connsiteX3" fmla="*/ 14843 w 9158941"/>
              <a:gd name="connsiteY3" fmla="*/ 2223898 h 3546947"/>
              <a:gd name="connsiteX4" fmla="*/ 2496505 w 9158941"/>
              <a:gd name="connsiteY4" fmla="*/ 386595 h 3546947"/>
              <a:gd name="connsiteX0" fmla="*/ 2503607 w 9166043"/>
              <a:gd name="connsiteY0" fmla="*/ 386595 h 3546947"/>
              <a:gd name="connsiteX1" fmla="*/ 9166043 w 9166043"/>
              <a:gd name="connsiteY1" fmla="*/ 288233 h 3546947"/>
              <a:gd name="connsiteX2" fmla="*/ 5430979 w 9166043"/>
              <a:gd name="connsiteY2" fmla="*/ 3546679 h 3546947"/>
              <a:gd name="connsiteX3" fmla="*/ 21945 w 9166043"/>
              <a:gd name="connsiteY3" fmla="*/ 2223898 h 3546947"/>
              <a:gd name="connsiteX4" fmla="*/ 2503607 w 9166043"/>
              <a:gd name="connsiteY4" fmla="*/ 386595 h 3546947"/>
              <a:gd name="connsiteX0" fmla="*/ 2503607 w 9166043"/>
              <a:gd name="connsiteY0" fmla="*/ 336431 h 3496783"/>
              <a:gd name="connsiteX1" fmla="*/ 9166043 w 9166043"/>
              <a:gd name="connsiteY1" fmla="*/ 238069 h 3496783"/>
              <a:gd name="connsiteX2" fmla="*/ 5430979 w 9166043"/>
              <a:gd name="connsiteY2" fmla="*/ 3496515 h 3496783"/>
              <a:gd name="connsiteX3" fmla="*/ 21945 w 9166043"/>
              <a:gd name="connsiteY3" fmla="*/ 2173734 h 3496783"/>
              <a:gd name="connsiteX4" fmla="*/ 2503607 w 9166043"/>
              <a:gd name="connsiteY4" fmla="*/ 336431 h 3496783"/>
              <a:gd name="connsiteX0" fmla="*/ 2499011 w 9161447"/>
              <a:gd name="connsiteY0" fmla="*/ 336431 h 3496783"/>
              <a:gd name="connsiteX1" fmla="*/ 9161447 w 9161447"/>
              <a:gd name="connsiteY1" fmla="*/ 238069 h 3496783"/>
              <a:gd name="connsiteX2" fmla="*/ 5426383 w 9161447"/>
              <a:gd name="connsiteY2" fmla="*/ 3496515 h 3496783"/>
              <a:gd name="connsiteX3" fmla="*/ 17349 w 9161447"/>
              <a:gd name="connsiteY3" fmla="*/ 2173734 h 3496783"/>
              <a:gd name="connsiteX4" fmla="*/ 2499011 w 9161447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0 w 9144098"/>
              <a:gd name="connsiteY3" fmla="*/ 2173734 h 3496783"/>
              <a:gd name="connsiteX4" fmla="*/ 2481662 w 9144098"/>
              <a:gd name="connsiteY4" fmla="*/ 336431 h 3496783"/>
              <a:gd name="connsiteX0" fmla="*/ 2481662 w 9144098"/>
              <a:gd name="connsiteY0" fmla="*/ 336431 h 3496783"/>
              <a:gd name="connsiteX1" fmla="*/ 9144098 w 9144098"/>
              <a:gd name="connsiteY1" fmla="*/ 238069 h 3496783"/>
              <a:gd name="connsiteX2" fmla="*/ 5409034 w 9144098"/>
              <a:gd name="connsiteY2" fmla="*/ 3496515 h 3496783"/>
              <a:gd name="connsiteX3" fmla="*/ 2773131 w 9144098"/>
              <a:gd name="connsiteY3" fmla="*/ 2849639 h 3496783"/>
              <a:gd name="connsiteX4" fmla="*/ 0 w 9144098"/>
              <a:gd name="connsiteY4" fmla="*/ 2173734 h 3496783"/>
              <a:gd name="connsiteX5" fmla="*/ 2481662 w 9144098"/>
              <a:gd name="connsiteY5" fmla="*/ 336431 h 3496783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5416490 w 9151554"/>
              <a:gd name="connsiteY2" fmla="*/ 3496515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151554"/>
              <a:gd name="connsiteY0" fmla="*/ 336431 h 3661280"/>
              <a:gd name="connsiteX1" fmla="*/ 9151554 w 9151554"/>
              <a:gd name="connsiteY1" fmla="*/ 238069 h 3661280"/>
              <a:gd name="connsiteX2" fmla="*/ 4184014 w 9151554"/>
              <a:gd name="connsiteY2" fmla="*/ 3639304 h 3661280"/>
              <a:gd name="connsiteX3" fmla="*/ 0 w 9151554"/>
              <a:gd name="connsiteY3" fmla="*/ 3661280 h 3661280"/>
              <a:gd name="connsiteX4" fmla="*/ 7456 w 9151554"/>
              <a:gd name="connsiteY4" fmla="*/ 2173734 h 3661280"/>
              <a:gd name="connsiteX5" fmla="*/ 2489118 w 9151554"/>
              <a:gd name="connsiteY5" fmla="*/ 336431 h 3661280"/>
              <a:gd name="connsiteX0" fmla="*/ 2489118 w 9374430"/>
              <a:gd name="connsiteY0" fmla="*/ 336431 h 3661280"/>
              <a:gd name="connsiteX1" fmla="*/ 9151554 w 9374430"/>
              <a:gd name="connsiteY1" fmla="*/ 238069 h 3661280"/>
              <a:gd name="connsiteX2" fmla="*/ 7462495 w 9374430"/>
              <a:gd name="connsiteY2" fmla="*/ 1391691 h 3661280"/>
              <a:gd name="connsiteX3" fmla="*/ 4184014 w 9374430"/>
              <a:gd name="connsiteY3" fmla="*/ 3639304 h 3661280"/>
              <a:gd name="connsiteX4" fmla="*/ 0 w 9374430"/>
              <a:gd name="connsiteY4" fmla="*/ 3661280 h 3661280"/>
              <a:gd name="connsiteX5" fmla="*/ 7456 w 9374430"/>
              <a:gd name="connsiteY5" fmla="*/ 2173734 h 3661280"/>
              <a:gd name="connsiteX6" fmla="*/ 2489118 w 9374430"/>
              <a:gd name="connsiteY6" fmla="*/ 336431 h 3661280"/>
              <a:gd name="connsiteX0" fmla="*/ 2489118 w 9335075"/>
              <a:gd name="connsiteY0" fmla="*/ 336431 h 3661280"/>
              <a:gd name="connsiteX1" fmla="*/ 9151554 w 9335075"/>
              <a:gd name="connsiteY1" fmla="*/ 238069 h 3661280"/>
              <a:gd name="connsiteX2" fmla="*/ 7462495 w 9335075"/>
              <a:gd name="connsiteY2" fmla="*/ 1391691 h 3661280"/>
              <a:gd name="connsiteX3" fmla="*/ 4184014 w 9335075"/>
              <a:gd name="connsiteY3" fmla="*/ 3639304 h 3661280"/>
              <a:gd name="connsiteX4" fmla="*/ 0 w 9335075"/>
              <a:gd name="connsiteY4" fmla="*/ 3661280 h 3661280"/>
              <a:gd name="connsiteX5" fmla="*/ 7456 w 9335075"/>
              <a:gd name="connsiteY5" fmla="*/ 2173734 h 3661280"/>
              <a:gd name="connsiteX6" fmla="*/ 2489118 w 9335075"/>
              <a:gd name="connsiteY6" fmla="*/ 336431 h 3661280"/>
              <a:gd name="connsiteX0" fmla="*/ 2489118 w 9342035"/>
              <a:gd name="connsiteY0" fmla="*/ 336431 h 3661280"/>
              <a:gd name="connsiteX1" fmla="*/ 9151554 w 9342035"/>
              <a:gd name="connsiteY1" fmla="*/ 238069 h 3661280"/>
              <a:gd name="connsiteX2" fmla="*/ 7462495 w 9342035"/>
              <a:gd name="connsiteY2" fmla="*/ 1391691 h 3661280"/>
              <a:gd name="connsiteX3" fmla="*/ 4184014 w 9342035"/>
              <a:gd name="connsiteY3" fmla="*/ 3639304 h 3661280"/>
              <a:gd name="connsiteX4" fmla="*/ 0 w 9342035"/>
              <a:gd name="connsiteY4" fmla="*/ 3661280 h 3661280"/>
              <a:gd name="connsiteX5" fmla="*/ 7456 w 9342035"/>
              <a:gd name="connsiteY5" fmla="*/ 2173734 h 3661280"/>
              <a:gd name="connsiteX6" fmla="*/ 2489118 w 9342035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622647"/>
              <a:gd name="connsiteY0" fmla="*/ 336431 h 3661280"/>
              <a:gd name="connsiteX1" fmla="*/ 9151554 w 9622647"/>
              <a:gd name="connsiteY1" fmla="*/ 238069 h 3661280"/>
              <a:gd name="connsiteX2" fmla="*/ 9145878 w 9622647"/>
              <a:gd name="connsiteY2" fmla="*/ 1196296 h 3661280"/>
              <a:gd name="connsiteX3" fmla="*/ 4184014 w 9622647"/>
              <a:gd name="connsiteY3" fmla="*/ 3639304 h 3661280"/>
              <a:gd name="connsiteX4" fmla="*/ 0 w 9622647"/>
              <a:gd name="connsiteY4" fmla="*/ 3661280 h 3661280"/>
              <a:gd name="connsiteX5" fmla="*/ 7456 w 9622647"/>
              <a:gd name="connsiteY5" fmla="*/ 2173734 h 3661280"/>
              <a:gd name="connsiteX6" fmla="*/ 2489118 w 9622647"/>
              <a:gd name="connsiteY6" fmla="*/ 336431 h 3661280"/>
              <a:gd name="connsiteX0" fmla="*/ 2489118 w 9519893"/>
              <a:gd name="connsiteY0" fmla="*/ 336431 h 3661280"/>
              <a:gd name="connsiteX1" fmla="*/ 9151554 w 9519893"/>
              <a:gd name="connsiteY1" fmla="*/ 238069 h 3661280"/>
              <a:gd name="connsiteX2" fmla="*/ 9145878 w 9519893"/>
              <a:gd name="connsiteY2" fmla="*/ 1196296 h 3661280"/>
              <a:gd name="connsiteX3" fmla="*/ 4184014 w 9519893"/>
              <a:gd name="connsiteY3" fmla="*/ 3639304 h 3661280"/>
              <a:gd name="connsiteX4" fmla="*/ 0 w 9519893"/>
              <a:gd name="connsiteY4" fmla="*/ 3661280 h 3661280"/>
              <a:gd name="connsiteX5" fmla="*/ 7456 w 9519893"/>
              <a:gd name="connsiteY5" fmla="*/ 2173734 h 3661280"/>
              <a:gd name="connsiteX6" fmla="*/ 2489118 w 9519893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4184014 w 9159174"/>
              <a:gd name="connsiteY3" fmla="*/ 3639304 h 3661280"/>
              <a:gd name="connsiteX4" fmla="*/ 0 w 9159174"/>
              <a:gd name="connsiteY4" fmla="*/ 3661280 h 3661280"/>
              <a:gd name="connsiteX5" fmla="*/ 7456 w 9159174"/>
              <a:gd name="connsiteY5" fmla="*/ 2173734 h 3661280"/>
              <a:gd name="connsiteX6" fmla="*/ 2489118 w 9159174"/>
              <a:gd name="connsiteY6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420639 w 9159174"/>
              <a:gd name="connsiteY3" fmla="*/ 2163022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59174"/>
              <a:gd name="connsiteY0" fmla="*/ 336431 h 3661280"/>
              <a:gd name="connsiteX1" fmla="*/ 9151554 w 9159174"/>
              <a:gd name="connsiteY1" fmla="*/ 238069 h 3661280"/>
              <a:gd name="connsiteX2" fmla="*/ 9145878 w 9159174"/>
              <a:gd name="connsiteY2" fmla="*/ 1196296 h 3661280"/>
              <a:gd name="connsiteX3" fmla="*/ 7948509 w 9159174"/>
              <a:gd name="connsiteY3" fmla="*/ 2912790 h 3661280"/>
              <a:gd name="connsiteX4" fmla="*/ 4184014 w 9159174"/>
              <a:gd name="connsiteY4" fmla="*/ 3639304 h 3661280"/>
              <a:gd name="connsiteX5" fmla="*/ 0 w 9159174"/>
              <a:gd name="connsiteY5" fmla="*/ 3661280 h 3661280"/>
              <a:gd name="connsiteX6" fmla="*/ 7456 w 9159174"/>
              <a:gd name="connsiteY6" fmla="*/ 2173734 h 3661280"/>
              <a:gd name="connsiteX7" fmla="*/ 2489118 w 9159174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63441"/>
              <a:gd name="connsiteY0" fmla="*/ 336431 h 3661280"/>
              <a:gd name="connsiteX1" fmla="*/ 9151554 w 9163441"/>
              <a:gd name="connsiteY1" fmla="*/ 238069 h 3661280"/>
              <a:gd name="connsiteX2" fmla="*/ 9157601 w 9163441"/>
              <a:gd name="connsiteY2" fmla="*/ 1208019 h 3661280"/>
              <a:gd name="connsiteX3" fmla="*/ 7948509 w 9163441"/>
              <a:gd name="connsiteY3" fmla="*/ 2912790 h 3661280"/>
              <a:gd name="connsiteX4" fmla="*/ 4184014 w 9163441"/>
              <a:gd name="connsiteY4" fmla="*/ 3639304 h 3661280"/>
              <a:gd name="connsiteX5" fmla="*/ 0 w 9163441"/>
              <a:gd name="connsiteY5" fmla="*/ 3661280 h 3661280"/>
              <a:gd name="connsiteX6" fmla="*/ 7456 w 9163441"/>
              <a:gd name="connsiteY6" fmla="*/ 2173734 h 3661280"/>
              <a:gd name="connsiteX7" fmla="*/ 2489118 w 9163441"/>
              <a:gd name="connsiteY7" fmla="*/ 336431 h 3661280"/>
              <a:gd name="connsiteX0" fmla="*/ 2489118 w 9156183"/>
              <a:gd name="connsiteY0" fmla="*/ 336431 h 3661280"/>
              <a:gd name="connsiteX1" fmla="*/ 9151554 w 9156183"/>
              <a:gd name="connsiteY1" fmla="*/ 238069 h 3661280"/>
              <a:gd name="connsiteX2" fmla="*/ 9126339 w 9156183"/>
              <a:gd name="connsiteY2" fmla="*/ 1102509 h 3661280"/>
              <a:gd name="connsiteX3" fmla="*/ 7948509 w 9156183"/>
              <a:gd name="connsiteY3" fmla="*/ 2912790 h 3661280"/>
              <a:gd name="connsiteX4" fmla="*/ 4184014 w 9156183"/>
              <a:gd name="connsiteY4" fmla="*/ 3639304 h 3661280"/>
              <a:gd name="connsiteX5" fmla="*/ 0 w 9156183"/>
              <a:gd name="connsiteY5" fmla="*/ 3661280 h 3661280"/>
              <a:gd name="connsiteX6" fmla="*/ 7456 w 9156183"/>
              <a:gd name="connsiteY6" fmla="*/ 2173734 h 3661280"/>
              <a:gd name="connsiteX7" fmla="*/ 2489118 w 9156183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48509 w 9163440"/>
              <a:gd name="connsiteY3" fmla="*/ 2912790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87586 w 9163440"/>
              <a:gd name="connsiteY3" fmla="*/ 3026115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63440"/>
              <a:gd name="connsiteY0" fmla="*/ 336431 h 3661280"/>
              <a:gd name="connsiteX1" fmla="*/ 9151554 w 9163440"/>
              <a:gd name="connsiteY1" fmla="*/ 238069 h 3661280"/>
              <a:gd name="connsiteX2" fmla="*/ 9157600 w 9163440"/>
              <a:gd name="connsiteY2" fmla="*/ 1215835 h 3661280"/>
              <a:gd name="connsiteX3" fmla="*/ 7925063 w 9163440"/>
              <a:gd name="connsiteY3" fmla="*/ 2944052 h 3661280"/>
              <a:gd name="connsiteX4" fmla="*/ 4184014 w 9163440"/>
              <a:gd name="connsiteY4" fmla="*/ 3639304 h 3661280"/>
              <a:gd name="connsiteX5" fmla="*/ 0 w 9163440"/>
              <a:gd name="connsiteY5" fmla="*/ 3661280 h 3661280"/>
              <a:gd name="connsiteX6" fmla="*/ 7456 w 9163440"/>
              <a:gd name="connsiteY6" fmla="*/ 2173734 h 3661280"/>
              <a:gd name="connsiteX7" fmla="*/ 2489118 w 9163440"/>
              <a:gd name="connsiteY7" fmla="*/ 336431 h 3661280"/>
              <a:gd name="connsiteX0" fmla="*/ 2489118 w 9159589"/>
              <a:gd name="connsiteY0" fmla="*/ 336431 h 3661280"/>
              <a:gd name="connsiteX1" fmla="*/ 9151554 w 9159589"/>
              <a:gd name="connsiteY1" fmla="*/ 238069 h 3661280"/>
              <a:gd name="connsiteX2" fmla="*/ 9157600 w 9159589"/>
              <a:gd name="connsiteY2" fmla="*/ 1215835 h 3661280"/>
              <a:gd name="connsiteX3" fmla="*/ 7925063 w 9159589"/>
              <a:gd name="connsiteY3" fmla="*/ 2944052 h 3661280"/>
              <a:gd name="connsiteX4" fmla="*/ 4184014 w 9159589"/>
              <a:gd name="connsiteY4" fmla="*/ 3639304 h 3661280"/>
              <a:gd name="connsiteX5" fmla="*/ 0 w 9159589"/>
              <a:gd name="connsiteY5" fmla="*/ 3661280 h 3661280"/>
              <a:gd name="connsiteX6" fmla="*/ 7456 w 9159589"/>
              <a:gd name="connsiteY6" fmla="*/ 2173734 h 3661280"/>
              <a:gd name="connsiteX7" fmla="*/ 2489118 w 9159589"/>
              <a:gd name="connsiteY7" fmla="*/ 336431 h 3661280"/>
              <a:gd name="connsiteX0" fmla="*/ 2489118 w 9157716"/>
              <a:gd name="connsiteY0" fmla="*/ 274591 h 3599440"/>
              <a:gd name="connsiteX1" fmla="*/ 8905369 w 9157716"/>
              <a:gd name="connsiteY1" fmla="*/ 352079 h 3599440"/>
              <a:gd name="connsiteX2" fmla="*/ 9157600 w 9157716"/>
              <a:gd name="connsiteY2" fmla="*/ 1153995 h 3599440"/>
              <a:gd name="connsiteX3" fmla="*/ 7925063 w 9157716"/>
              <a:gd name="connsiteY3" fmla="*/ 2882212 h 3599440"/>
              <a:gd name="connsiteX4" fmla="*/ 4184014 w 9157716"/>
              <a:gd name="connsiteY4" fmla="*/ 3577464 h 3599440"/>
              <a:gd name="connsiteX5" fmla="*/ 0 w 9157716"/>
              <a:gd name="connsiteY5" fmla="*/ 3599440 h 3599440"/>
              <a:gd name="connsiteX6" fmla="*/ 7456 w 9157716"/>
              <a:gd name="connsiteY6" fmla="*/ 2111894 h 3599440"/>
              <a:gd name="connsiteX7" fmla="*/ 2489118 w 9157716"/>
              <a:gd name="connsiteY7" fmla="*/ 274591 h 3599440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1099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82174"/>
              <a:gd name="connsiteY0" fmla="*/ 331589 h 3656438"/>
              <a:gd name="connsiteX1" fmla="*/ 9163276 w 9182174"/>
              <a:gd name="connsiteY1" fmla="*/ 244950 h 3656438"/>
              <a:gd name="connsiteX2" fmla="*/ 9181046 w 9182174"/>
              <a:gd name="connsiteY2" fmla="*/ 1207085 h 3656438"/>
              <a:gd name="connsiteX3" fmla="*/ 7925063 w 9182174"/>
              <a:gd name="connsiteY3" fmla="*/ 2939210 h 3656438"/>
              <a:gd name="connsiteX4" fmla="*/ 4184014 w 9182174"/>
              <a:gd name="connsiteY4" fmla="*/ 3634462 h 3656438"/>
              <a:gd name="connsiteX5" fmla="*/ 0 w 9182174"/>
              <a:gd name="connsiteY5" fmla="*/ 3656438 h 3656438"/>
              <a:gd name="connsiteX6" fmla="*/ 7456 w 9182174"/>
              <a:gd name="connsiteY6" fmla="*/ 2168892 h 3656438"/>
              <a:gd name="connsiteX7" fmla="*/ 2489118 w 9182174"/>
              <a:gd name="connsiteY7" fmla="*/ 331589 h 3656438"/>
              <a:gd name="connsiteX0" fmla="*/ 2489118 w 9168065"/>
              <a:gd name="connsiteY0" fmla="*/ 331589 h 3656438"/>
              <a:gd name="connsiteX1" fmla="*/ 9163276 w 9168065"/>
              <a:gd name="connsiteY1" fmla="*/ 244950 h 3656438"/>
              <a:gd name="connsiteX2" fmla="*/ 9165415 w 9168065"/>
              <a:gd name="connsiteY2" fmla="*/ 1195362 h 3656438"/>
              <a:gd name="connsiteX3" fmla="*/ 7925063 w 9168065"/>
              <a:gd name="connsiteY3" fmla="*/ 2939210 h 3656438"/>
              <a:gd name="connsiteX4" fmla="*/ 4184014 w 9168065"/>
              <a:gd name="connsiteY4" fmla="*/ 3634462 h 3656438"/>
              <a:gd name="connsiteX5" fmla="*/ 0 w 9168065"/>
              <a:gd name="connsiteY5" fmla="*/ 3656438 h 3656438"/>
              <a:gd name="connsiteX6" fmla="*/ 7456 w 9168065"/>
              <a:gd name="connsiteY6" fmla="*/ 2168892 h 3656438"/>
              <a:gd name="connsiteX7" fmla="*/ 2489118 w 9168065"/>
              <a:gd name="connsiteY7" fmla="*/ 331589 h 3656438"/>
              <a:gd name="connsiteX0" fmla="*/ 2489118 w 9197391"/>
              <a:gd name="connsiteY0" fmla="*/ 331589 h 3656438"/>
              <a:gd name="connsiteX1" fmla="*/ 9163276 w 9197391"/>
              <a:gd name="connsiteY1" fmla="*/ 244950 h 3656438"/>
              <a:gd name="connsiteX2" fmla="*/ 9196677 w 9197391"/>
              <a:gd name="connsiteY2" fmla="*/ 1199270 h 3656438"/>
              <a:gd name="connsiteX3" fmla="*/ 7925063 w 9197391"/>
              <a:gd name="connsiteY3" fmla="*/ 2939210 h 3656438"/>
              <a:gd name="connsiteX4" fmla="*/ 4184014 w 9197391"/>
              <a:gd name="connsiteY4" fmla="*/ 3634462 h 3656438"/>
              <a:gd name="connsiteX5" fmla="*/ 0 w 9197391"/>
              <a:gd name="connsiteY5" fmla="*/ 3656438 h 3656438"/>
              <a:gd name="connsiteX6" fmla="*/ 7456 w 9197391"/>
              <a:gd name="connsiteY6" fmla="*/ 2168892 h 3656438"/>
              <a:gd name="connsiteX7" fmla="*/ 2489118 w 9197391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89118 w 9163978"/>
              <a:gd name="connsiteY0" fmla="*/ 331589 h 3656438"/>
              <a:gd name="connsiteX1" fmla="*/ 9163276 w 9163978"/>
              <a:gd name="connsiteY1" fmla="*/ 244950 h 3656438"/>
              <a:gd name="connsiteX2" fmla="*/ 9157600 w 9163978"/>
              <a:gd name="connsiteY2" fmla="*/ 1230533 h 3656438"/>
              <a:gd name="connsiteX3" fmla="*/ 7925063 w 9163978"/>
              <a:gd name="connsiteY3" fmla="*/ 2939210 h 3656438"/>
              <a:gd name="connsiteX4" fmla="*/ 4184014 w 9163978"/>
              <a:gd name="connsiteY4" fmla="*/ 3634462 h 3656438"/>
              <a:gd name="connsiteX5" fmla="*/ 0 w 9163978"/>
              <a:gd name="connsiteY5" fmla="*/ 3656438 h 3656438"/>
              <a:gd name="connsiteX6" fmla="*/ 7456 w 9163978"/>
              <a:gd name="connsiteY6" fmla="*/ 2168892 h 3656438"/>
              <a:gd name="connsiteX7" fmla="*/ 2489118 w 9163978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89650 w 9169614"/>
              <a:gd name="connsiteY4" fmla="*/ 3634462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6438"/>
              <a:gd name="connsiteX1" fmla="*/ 9168912 w 9169614"/>
              <a:gd name="connsiteY1" fmla="*/ 244950 h 3656438"/>
              <a:gd name="connsiteX2" fmla="*/ 9163236 w 9169614"/>
              <a:gd name="connsiteY2" fmla="*/ 1230533 h 3656438"/>
              <a:gd name="connsiteX3" fmla="*/ 7930699 w 9169614"/>
              <a:gd name="connsiteY3" fmla="*/ 2939210 h 3656438"/>
              <a:gd name="connsiteX4" fmla="*/ 4170600 w 9169614"/>
              <a:gd name="connsiteY4" fmla="*/ 3650337 h 3656438"/>
              <a:gd name="connsiteX5" fmla="*/ 5636 w 9169614"/>
              <a:gd name="connsiteY5" fmla="*/ 3656438 h 3656438"/>
              <a:gd name="connsiteX6" fmla="*/ 392 w 9169614"/>
              <a:gd name="connsiteY6" fmla="*/ 2184767 h 3656438"/>
              <a:gd name="connsiteX7" fmla="*/ 2494754 w 9169614"/>
              <a:gd name="connsiteY7" fmla="*/ 331589 h 3656438"/>
              <a:gd name="connsiteX0" fmla="*/ 2494754 w 9169614"/>
              <a:gd name="connsiteY0" fmla="*/ 331589 h 3650337"/>
              <a:gd name="connsiteX1" fmla="*/ 9168912 w 9169614"/>
              <a:gd name="connsiteY1" fmla="*/ 244950 h 3650337"/>
              <a:gd name="connsiteX2" fmla="*/ 9163236 w 9169614"/>
              <a:gd name="connsiteY2" fmla="*/ 1230533 h 3650337"/>
              <a:gd name="connsiteX3" fmla="*/ 7930699 w 9169614"/>
              <a:gd name="connsiteY3" fmla="*/ 2939210 h 3650337"/>
              <a:gd name="connsiteX4" fmla="*/ 4170600 w 9169614"/>
              <a:gd name="connsiteY4" fmla="*/ 3650337 h 3650337"/>
              <a:gd name="connsiteX5" fmla="*/ 5636 w 9169614"/>
              <a:gd name="connsiteY5" fmla="*/ 3646913 h 3650337"/>
              <a:gd name="connsiteX6" fmla="*/ 392 w 9169614"/>
              <a:gd name="connsiteY6" fmla="*/ 2184767 h 3650337"/>
              <a:gd name="connsiteX7" fmla="*/ 2494754 w 9169614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30565 w 9169480"/>
              <a:gd name="connsiteY3" fmla="*/ 2939210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59140 w 9169480"/>
              <a:gd name="connsiteY3" fmla="*/ 29804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169480"/>
              <a:gd name="connsiteY0" fmla="*/ 331589 h 3650337"/>
              <a:gd name="connsiteX1" fmla="*/ 9168778 w 9169480"/>
              <a:gd name="connsiteY1" fmla="*/ 244950 h 3650337"/>
              <a:gd name="connsiteX2" fmla="*/ 9163102 w 9169480"/>
              <a:gd name="connsiteY2" fmla="*/ 1230533 h 3650337"/>
              <a:gd name="connsiteX3" fmla="*/ 7943265 w 9169480"/>
              <a:gd name="connsiteY3" fmla="*/ 2929685 h 3650337"/>
              <a:gd name="connsiteX4" fmla="*/ 4170466 w 9169480"/>
              <a:gd name="connsiteY4" fmla="*/ 3650337 h 3650337"/>
              <a:gd name="connsiteX5" fmla="*/ 5502 w 9169480"/>
              <a:gd name="connsiteY5" fmla="*/ 3646913 h 3650337"/>
              <a:gd name="connsiteX6" fmla="*/ 258 w 9169480"/>
              <a:gd name="connsiteY6" fmla="*/ 2184767 h 3650337"/>
              <a:gd name="connsiteX7" fmla="*/ 2494620 w 9169480"/>
              <a:gd name="connsiteY7" fmla="*/ 331589 h 3650337"/>
              <a:gd name="connsiteX0" fmla="*/ 2494620 w 9267505"/>
              <a:gd name="connsiteY0" fmla="*/ 331589 h 3650337"/>
              <a:gd name="connsiteX1" fmla="*/ 9168778 w 9267505"/>
              <a:gd name="connsiteY1" fmla="*/ 244950 h 3650337"/>
              <a:gd name="connsiteX2" fmla="*/ 9163102 w 9267505"/>
              <a:gd name="connsiteY2" fmla="*/ 1230533 h 3650337"/>
              <a:gd name="connsiteX3" fmla="*/ 7784515 w 9267505"/>
              <a:gd name="connsiteY3" fmla="*/ 2376340 h 3650337"/>
              <a:gd name="connsiteX4" fmla="*/ 4170466 w 9267505"/>
              <a:gd name="connsiteY4" fmla="*/ 3650337 h 3650337"/>
              <a:gd name="connsiteX5" fmla="*/ 5502 w 9267505"/>
              <a:gd name="connsiteY5" fmla="*/ 3646913 h 3650337"/>
              <a:gd name="connsiteX6" fmla="*/ 258 w 9267505"/>
              <a:gd name="connsiteY6" fmla="*/ 2184767 h 3650337"/>
              <a:gd name="connsiteX7" fmla="*/ 2494620 w 9267505"/>
              <a:gd name="connsiteY7" fmla="*/ 331589 h 3650337"/>
              <a:gd name="connsiteX0" fmla="*/ 2494620 w 9245172"/>
              <a:gd name="connsiteY0" fmla="*/ 331589 h 3650337"/>
              <a:gd name="connsiteX1" fmla="*/ 9168778 w 9245172"/>
              <a:gd name="connsiteY1" fmla="*/ 244950 h 3650337"/>
              <a:gd name="connsiteX2" fmla="*/ 9163102 w 9245172"/>
              <a:gd name="connsiteY2" fmla="*/ 1230533 h 3650337"/>
              <a:gd name="connsiteX3" fmla="*/ 8086140 w 9245172"/>
              <a:gd name="connsiteY3" fmla="*/ 2798615 h 3650337"/>
              <a:gd name="connsiteX4" fmla="*/ 4170466 w 9245172"/>
              <a:gd name="connsiteY4" fmla="*/ 3650337 h 3650337"/>
              <a:gd name="connsiteX5" fmla="*/ 5502 w 9245172"/>
              <a:gd name="connsiteY5" fmla="*/ 3646913 h 3650337"/>
              <a:gd name="connsiteX6" fmla="*/ 258 w 9245172"/>
              <a:gd name="connsiteY6" fmla="*/ 2184767 h 3650337"/>
              <a:gd name="connsiteX7" fmla="*/ 2494620 w 9245172"/>
              <a:gd name="connsiteY7" fmla="*/ 331589 h 3650337"/>
              <a:gd name="connsiteX0" fmla="*/ 2494620 w 9168787"/>
              <a:gd name="connsiteY0" fmla="*/ 331589 h 3650337"/>
              <a:gd name="connsiteX1" fmla="*/ 9168778 w 9168787"/>
              <a:gd name="connsiteY1" fmla="*/ 244950 h 3650337"/>
              <a:gd name="connsiteX2" fmla="*/ 8782102 w 9168787"/>
              <a:gd name="connsiteY2" fmla="*/ 1151158 h 3650337"/>
              <a:gd name="connsiteX3" fmla="*/ 8086140 w 9168787"/>
              <a:gd name="connsiteY3" fmla="*/ 2798615 h 3650337"/>
              <a:gd name="connsiteX4" fmla="*/ 4170466 w 9168787"/>
              <a:gd name="connsiteY4" fmla="*/ 3650337 h 3650337"/>
              <a:gd name="connsiteX5" fmla="*/ 5502 w 9168787"/>
              <a:gd name="connsiteY5" fmla="*/ 3646913 h 3650337"/>
              <a:gd name="connsiteX6" fmla="*/ 258 w 9168787"/>
              <a:gd name="connsiteY6" fmla="*/ 2184767 h 3650337"/>
              <a:gd name="connsiteX7" fmla="*/ 2494620 w 9168787"/>
              <a:gd name="connsiteY7" fmla="*/ 331589 h 3650337"/>
              <a:gd name="connsiteX0" fmla="*/ 2494620 w 9256955"/>
              <a:gd name="connsiteY0" fmla="*/ 331589 h 3650337"/>
              <a:gd name="connsiteX1" fmla="*/ 9168778 w 9256955"/>
              <a:gd name="connsiteY1" fmla="*/ 244950 h 3650337"/>
              <a:gd name="connsiteX2" fmla="*/ 9178977 w 9256955"/>
              <a:gd name="connsiteY2" fmla="*/ 1227358 h 3650337"/>
              <a:gd name="connsiteX3" fmla="*/ 8086140 w 9256955"/>
              <a:gd name="connsiteY3" fmla="*/ 2798615 h 3650337"/>
              <a:gd name="connsiteX4" fmla="*/ 4170466 w 9256955"/>
              <a:gd name="connsiteY4" fmla="*/ 3650337 h 3650337"/>
              <a:gd name="connsiteX5" fmla="*/ 5502 w 9256955"/>
              <a:gd name="connsiteY5" fmla="*/ 3646913 h 3650337"/>
              <a:gd name="connsiteX6" fmla="*/ 258 w 9256955"/>
              <a:gd name="connsiteY6" fmla="*/ 2184767 h 3650337"/>
              <a:gd name="connsiteX7" fmla="*/ 2494620 w 9256955"/>
              <a:gd name="connsiteY7" fmla="*/ 331589 h 3650337"/>
              <a:gd name="connsiteX0" fmla="*/ 2494620 w 9379760"/>
              <a:gd name="connsiteY0" fmla="*/ 331589 h 3650337"/>
              <a:gd name="connsiteX1" fmla="*/ 9168778 w 9379760"/>
              <a:gd name="connsiteY1" fmla="*/ 244950 h 3650337"/>
              <a:gd name="connsiteX2" fmla="*/ 9178977 w 9379760"/>
              <a:gd name="connsiteY2" fmla="*/ 1227358 h 3650337"/>
              <a:gd name="connsiteX3" fmla="*/ 8086140 w 9379760"/>
              <a:gd name="connsiteY3" fmla="*/ 2798615 h 3650337"/>
              <a:gd name="connsiteX4" fmla="*/ 4170466 w 9379760"/>
              <a:gd name="connsiteY4" fmla="*/ 3650337 h 3650337"/>
              <a:gd name="connsiteX5" fmla="*/ 5502 w 9379760"/>
              <a:gd name="connsiteY5" fmla="*/ 3646913 h 3650337"/>
              <a:gd name="connsiteX6" fmla="*/ 258 w 9379760"/>
              <a:gd name="connsiteY6" fmla="*/ 2184767 h 3650337"/>
              <a:gd name="connsiteX7" fmla="*/ 2494620 w 9379760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279584"/>
              <a:gd name="connsiteY0" fmla="*/ 331589 h 3650337"/>
              <a:gd name="connsiteX1" fmla="*/ 9168778 w 9279584"/>
              <a:gd name="connsiteY1" fmla="*/ 244950 h 3650337"/>
              <a:gd name="connsiteX2" fmla="*/ 9178977 w 9279584"/>
              <a:gd name="connsiteY2" fmla="*/ 1227358 h 3650337"/>
              <a:gd name="connsiteX3" fmla="*/ 8086140 w 9279584"/>
              <a:gd name="connsiteY3" fmla="*/ 2798615 h 3650337"/>
              <a:gd name="connsiteX4" fmla="*/ 4170466 w 9279584"/>
              <a:gd name="connsiteY4" fmla="*/ 3650337 h 3650337"/>
              <a:gd name="connsiteX5" fmla="*/ 5502 w 9279584"/>
              <a:gd name="connsiteY5" fmla="*/ 3646913 h 3650337"/>
              <a:gd name="connsiteX6" fmla="*/ 258 w 9279584"/>
              <a:gd name="connsiteY6" fmla="*/ 2184767 h 3650337"/>
              <a:gd name="connsiteX7" fmla="*/ 2494620 w 9279584"/>
              <a:gd name="connsiteY7" fmla="*/ 331589 h 3650337"/>
              <a:gd name="connsiteX0" fmla="*/ 2494620 w 9356830"/>
              <a:gd name="connsiteY0" fmla="*/ 331589 h 3650337"/>
              <a:gd name="connsiteX1" fmla="*/ 9168778 w 9356830"/>
              <a:gd name="connsiteY1" fmla="*/ 244950 h 3650337"/>
              <a:gd name="connsiteX2" fmla="*/ 9178977 w 9356830"/>
              <a:gd name="connsiteY2" fmla="*/ 1227358 h 3650337"/>
              <a:gd name="connsiteX3" fmla="*/ 8086140 w 9356830"/>
              <a:gd name="connsiteY3" fmla="*/ 2798615 h 3650337"/>
              <a:gd name="connsiteX4" fmla="*/ 4170466 w 9356830"/>
              <a:gd name="connsiteY4" fmla="*/ 3650337 h 3650337"/>
              <a:gd name="connsiteX5" fmla="*/ 5502 w 9356830"/>
              <a:gd name="connsiteY5" fmla="*/ 3646913 h 3650337"/>
              <a:gd name="connsiteX6" fmla="*/ 258 w 9356830"/>
              <a:gd name="connsiteY6" fmla="*/ 2184767 h 3650337"/>
              <a:gd name="connsiteX7" fmla="*/ 2494620 w 9356830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170466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0337"/>
              <a:gd name="connsiteX1" fmla="*/ 9168778 w 9281881"/>
              <a:gd name="connsiteY1" fmla="*/ 244950 h 3650337"/>
              <a:gd name="connsiteX2" fmla="*/ 9178977 w 9281881"/>
              <a:gd name="connsiteY2" fmla="*/ 1227358 h 3650337"/>
              <a:gd name="connsiteX3" fmla="*/ 8086140 w 9281881"/>
              <a:gd name="connsiteY3" fmla="*/ 2798615 h 3650337"/>
              <a:gd name="connsiteX4" fmla="*/ 4208325 w 9281881"/>
              <a:gd name="connsiteY4" fmla="*/ 3650337 h 3650337"/>
              <a:gd name="connsiteX5" fmla="*/ 5502 w 9281881"/>
              <a:gd name="connsiteY5" fmla="*/ 3646913 h 3650337"/>
              <a:gd name="connsiteX6" fmla="*/ 258 w 9281881"/>
              <a:gd name="connsiteY6" fmla="*/ 2184767 h 3650337"/>
              <a:gd name="connsiteX7" fmla="*/ 2494620 w 9281881"/>
              <a:gd name="connsiteY7" fmla="*/ 331589 h 3650337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281881"/>
              <a:gd name="connsiteY0" fmla="*/ 331589 h 3653779"/>
              <a:gd name="connsiteX1" fmla="*/ 9168778 w 9281881"/>
              <a:gd name="connsiteY1" fmla="*/ 244950 h 3653779"/>
              <a:gd name="connsiteX2" fmla="*/ 9178977 w 9281881"/>
              <a:gd name="connsiteY2" fmla="*/ 1227358 h 3653779"/>
              <a:gd name="connsiteX3" fmla="*/ 8086140 w 9281881"/>
              <a:gd name="connsiteY3" fmla="*/ 2798615 h 3653779"/>
              <a:gd name="connsiteX4" fmla="*/ 4239301 w 9281881"/>
              <a:gd name="connsiteY4" fmla="*/ 3653779 h 3653779"/>
              <a:gd name="connsiteX5" fmla="*/ 5502 w 9281881"/>
              <a:gd name="connsiteY5" fmla="*/ 3646913 h 3653779"/>
              <a:gd name="connsiteX6" fmla="*/ 258 w 9281881"/>
              <a:gd name="connsiteY6" fmla="*/ 2184767 h 3653779"/>
              <a:gd name="connsiteX7" fmla="*/ 2494620 w 9281881"/>
              <a:gd name="connsiteY7" fmla="*/ 331589 h 3653779"/>
              <a:gd name="connsiteX0" fmla="*/ 2494620 w 9186335"/>
              <a:gd name="connsiteY0" fmla="*/ 331589 h 3653779"/>
              <a:gd name="connsiteX1" fmla="*/ 9168778 w 9186335"/>
              <a:gd name="connsiteY1" fmla="*/ 244950 h 3653779"/>
              <a:gd name="connsiteX2" fmla="*/ 9178977 w 9186335"/>
              <a:gd name="connsiteY2" fmla="*/ 1227358 h 3653779"/>
              <a:gd name="connsiteX3" fmla="*/ 8086140 w 9186335"/>
              <a:gd name="connsiteY3" fmla="*/ 2798615 h 3653779"/>
              <a:gd name="connsiteX4" fmla="*/ 4239301 w 9186335"/>
              <a:gd name="connsiteY4" fmla="*/ 3653779 h 3653779"/>
              <a:gd name="connsiteX5" fmla="*/ 5502 w 9186335"/>
              <a:gd name="connsiteY5" fmla="*/ 3646913 h 3653779"/>
              <a:gd name="connsiteX6" fmla="*/ 258 w 9186335"/>
              <a:gd name="connsiteY6" fmla="*/ 2184767 h 3653779"/>
              <a:gd name="connsiteX7" fmla="*/ 2494620 w 9186335"/>
              <a:gd name="connsiteY7" fmla="*/ 331589 h 3653779"/>
              <a:gd name="connsiteX0" fmla="*/ 2494620 w 9185926"/>
              <a:gd name="connsiteY0" fmla="*/ 331589 h 3653779"/>
              <a:gd name="connsiteX1" fmla="*/ 9168778 w 9185926"/>
              <a:gd name="connsiteY1" fmla="*/ 244950 h 3653779"/>
              <a:gd name="connsiteX2" fmla="*/ 9178977 w 9185926"/>
              <a:gd name="connsiteY2" fmla="*/ 1227358 h 3653779"/>
              <a:gd name="connsiteX3" fmla="*/ 8086140 w 9185926"/>
              <a:gd name="connsiteY3" fmla="*/ 2798615 h 3653779"/>
              <a:gd name="connsiteX4" fmla="*/ 4239301 w 9185926"/>
              <a:gd name="connsiteY4" fmla="*/ 3653779 h 3653779"/>
              <a:gd name="connsiteX5" fmla="*/ 5502 w 9185926"/>
              <a:gd name="connsiteY5" fmla="*/ 3646913 h 3653779"/>
              <a:gd name="connsiteX6" fmla="*/ 258 w 9185926"/>
              <a:gd name="connsiteY6" fmla="*/ 2184767 h 3653779"/>
              <a:gd name="connsiteX7" fmla="*/ 2494620 w 9185926"/>
              <a:gd name="connsiteY7" fmla="*/ 331589 h 3653779"/>
              <a:gd name="connsiteX0" fmla="*/ 2494620 w 9180775"/>
              <a:gd name="connsiteY0" fmla="*/ 331589 h 3653779"/>
              <a:gd name="connsiteX1" fmla="*/ 9168778 w 9180775"/>
              <a:gd name="connsiteY1" fmla="*/ 244950 h 3653779"/>
              <a:gd name="connsiteX2" fmla="*/ 9178977 w 9180775"/>
              <a:gd name="connsiteY2" fmla="*/ 1227358 h 3653779"/>
              <a:gd name="connsiteX3" fmla="*/ 8086140 w 9180775"/>
              <a:gd name="connsiteY3" fmla="*/ 2798615 h 3653779"/>
              <a:gd name="connsiteX4" fmla="*/ 4239301 w 9180775"/>
              <a:gd name="connsiteY4" fmla="*/ 3653779 h 3653779"/>
              <a:gd name="connsiteX5" fmla="*/ 5502 w 9180775"/>
              <a:gd name="connsiteY5" fmla="*/ 3646913 h 3653779"/>
              <a:gd name="connsiteX6" fmla="*/ 258 w 9180775"/>
              <a:gd name="connsiteY6" fmla="*/ 2184767 h 3653779"/>
              <a:gd name="connsiteX7" fmla="*/ 2494620 w 9180775"/>
              <a:gd name="connsiteY7" fmla="*/ 331589 h 3653779"/>
              <a:gd name="connsiteX0" fmla="*/ 2494620 w 9185314"/>
              <a:gd name="connsiteY0" fmla="*/ 331589 h 3653779"/>
              <a:gd name="connsiteX1" fmla="*/ 9168778 w 9185314"/>
              <a:gd name="connsiteY1" fmla="*/ 244950 h 3653779"/>
              <a:gd name="connsiteX2" fmla="*/ 9178977 w 9185314"/>
              <a:gd name="connsiteY2" fmla="*/ 1227358 h 3653779"/>
              <a:gd name="connsiteX3" fmla="*/ 8086140 w 9185314"/>
              <a:gd name="connsiteY3" fmla="*/ 2798615 h 3653779"/>
              <a:gd name="connsiteX4" fmla="*/ 4239301 w 9185314"/>
              <a:gd name="connsiteY4" fmla="*/ 3653779 h 3653779"/>
              <a:gd name="connsiteX5" fmla="*/ 5502 w 9185314"/>
              <a:gd name="connsiteY5" fmla="*/ 3646913 h 3653779"/>
              <a:gd name="connsiteX6" fmla="*/ 258 w 9185314"/>
              <a:gd name="connsiteY6" fmla="*/ 2184767 h 3653779"/>
              <a:gd name="connsiteX7" fmla="*/ 2494620 w 9185314"/>
              <a:gd name="connsiteY7" fmla="*/ 331589 h 3653779"/>
              <a:gd name="connsiteX0" fmla="*/ 2494620 w 9193280"/>
              <a:gd name="connsiteY0" fmla="*/ 331589 h 3653779"/>
              <a:gd name="connsiteX1" fmla="*/ 9168778 w 9193280"/>
              <a:gd name="connsiteY1" fmla="*/ 244950 h 3653779"/>
              <a:gd name="connsiteX2" fmla="*/ 9178977 w 9193280"/>
              <a:gd name="connsiteY2" fmla="*/ 1227358 h 3653779"/>
              <a:gd name="connsiteX3" fmla="*/ 8086140 w 9193280"/>
              <a:gd name="connsiteY3" fmla="*/ 2798615 h 3653779"/>
              <a:gd name="connsiteX4" fmla="*/ 4239301 w 9193280"/>
              <a:gd name="connsiteY4" fmla="*/ 3653779 h 3653779"/>
              <a:gd name="connsiteX5" fmla="*/ 5502 w 9193280"/>
              <a:gd name="connsiteY5" fmla="*/ 3646913 h 3653779"/>
              <a:gd name="connsiteX6" fmla="*/ 258 w 9193280"/>
              <a:gd name="connsiteY6" fmla="*/ 2184767 h 3653779"/>
              <a:gd name="connsiteX7" fmla="*/ 2494620 w 9193280"/>
              <a:gd name="connsiteY7" fmla="*/ 331589 h 3653779"/>
              <a:gd name="connsiteX0" fmla="*/ 2494620 w 9179176"/>
              <a:gd name="connsiteY0" fmla="*/ 331589 h 3653779"/>
              <a:gd name="connsiteX1" fmla="*/ 9168778 w 9179176"/>
              <a:gd name="connsiteY1" fmla="*/ 244950 h 3653779"/>
              <a:gd name="connsiteX2" fmla="*/ 9178977 w 9179176"/>
              <a:gd name="connsiteY2" fmla="*/ 1227358 h 3653779"/>
              <a:gd name="connsiteX3" fmla="*/ 8086140 w 9179176"/>
              <a:gd name="connsiteY3" fmla="*/ 2798615 h 3653779"/>
              <a:gd name="connsiteX4" fmla="*/ 4239301 w 9179176"/>
              <a:gd name="connsiteY4" fmla="*/ 3653779 h 3653779"/>
              <a:gd name="connsiteX5" fmla="*/ 5502 w 9179176"/>
              <a:gd name="connsiteY5" fmla="*/ 3646913 h 3653779"/>
              <a:gd name="connsiteX6" fmla="*/ 258 w 9179176"/>
              <a:gd name="connsiteY6" fmla="*/ 2184767 h 3653779"/>
              <a:gd name="connsiteX7" fmla="*/ 2494620 w 9179176"/>
              <a:gd name="connsiteY7" fmla="*/ 331589 h 3653779"/>
              <a:gd name="connsiteX0" fmla="*/ 2494620 w 9179251"/>
              <a:gd name="connsiteY0" fmla="*/ 331589 h 3653779"/>
              <a:gd name="connsiteX1" fmla="*/ 9168778 w 9179251"/>
              <a:gd name="connsiteY1" fmla="*/ 244950 h 3653779"/>
              <a:gd name="connsiteX2" fmla="*/ 9178977 w 9179251"/>
              <a:gd name="connsiteY2" fmla="*/ 1227358 h 3653779"/>
              <a:gd name="connsiteX3" fmla="*/ 8086140 w 9179251"/>
              <a:gd name="connsiteY3" fmla="*/ 2798615 h 3653779"/>
              <a:gd name="connsiteX4" fmla="*/ 4239301 w 9179251"/>
              <a:gd name="connsiteY4" fmla="*/ 3653779 h 3653779"/>
              <a:gd name="connsiteX5" fmla="*/ 5502 w 9179251"/>
              <a:gd name="connsiteY5" fmla="*/ 3646913 h 3653779"/>
              <a:gd name="connsiteX6" fmla="*/ 258 w 9179251"/>
              <a:gd name="connsiteY6" fmla="*/ 2184767 h 3653779"/>
              <a:gd name="connsiteX7" fmla="*/ 2494620 w 9179251"/>
              <a:gd name="connsiteY7" fmla="*/ 331589 h 3653779"/>
              <a:gd name="connsiteX0" fmla="*/ 5469047 w 9179251"/>
              <a:gd name="connsiteY0" fmla="*/ 240690 h 3857170"/>
              <a:gd name="connsiteX1" fmla="*/ 9168778 w 9179251"/>
              <a:gd name="connsiteY1" fmla="*/ 448341 h 3857170"/>
              <a:gd name="connsiteX2" fmla="*/ 9178977 w 9179251"/>
              <a:gd name="connsiteY2" fmla="*/ 1430749 h 3857170"/>
              <a:gd name="connsiteX3" fmla="*/ 8086140 w 9179251"/>
              <a:gd name="connsiteY3" fmla="*/ 3002006 h 3857170"/>
              <a:gd name="connsiteX4" fmla="*/ 4239301 w 9179251"/>
              <a:gd name="connsiteY4" fmla="*/ 3857170 h 3857170"/>
              <a:gd name="connsiteX5" fmla="*/ 5502 w 9179251"/>
              <a:gd name="connsiteY5" fmla="*/ 3850304 h 3857170"/>
              <a:gd name="connsiteX6" fmla="*/ 258 w 9179251"/>
              <a:gd name="connsiteY6" fmla="*/ 2388158 h 3857170"/>
              <a:gd name="connsiteX7" fmla="*/ 5469047 w 9179251"/>
              <a:gd name="connsiteY7" fmla="*/ 240690 h 3857170"/>
              <a:gd name="connsiteX0" fmla="*/ 5468791 w 9178995"/>
              <a:gd name="connsiteY0" fmla="*/ 240690 h 6110028"/>
              <a:gd name="connsiteX1" fmla="*/ 9168522 w 9178995"/>
              <a:gd name="connsiteY1" fmla="*/ 448341 h 6110028"/>
              <a:gd name="connsiteX2" fmla="*/ 9178721 w 9178995"/>
              <a:gd name="connsiteY2" fmla="*/ 1430749 h 6110028"/>
              <a:gd name="connsiteX3" fmla="*/ 8085884 w 9178995"/>
              <a:gd name="connsiteY3" fmla="*/ 3002006 h 6110028"/>
              <a:gd name="connsiteX4" fmla="*/ 4239045 w 9178995"/>
              <a:gd name="connsiteY4" fmla="*/ 3857170 h 6110028"/>
              <a:gd name="connsiteX5" fmla="*/ 4335508 w 9178995"/>
              <a:gd name="connsiteY5" fmla="*/ 6110028 h 6110028"/>
              <a:gd name="connsiteX6" fmla="*/ 2 w 9178995"/>
              <a:gd name="connsiteY6" fmla="*/ 2388158 h 6110028"/>
              <a:gd name="connsiteX7" fmla="*/ 5468791 w 9178995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1548400 w 6488350"/>
              <a:gd name="connsiteY4" fmla="*/ 3857170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488350"/>
              <a:gd name="connsiteY0" fmla="*/ 240690 h 6110028"/>
              <a:gd name="connsiteX1" fmla="*/ 6477877 w 6488350"/>
              <a:gd name="connsiteY1" fmla="*/ 448341 h 6110028"/>
              <a:gd name="connsiteX2" fmla="*/ 6488076 w 6488350"/>
              <a:gd name="connsiteY2" fmla="*/ 1430749 h 6110028"/>
              <a:gd name="connsiteX3" fmla="*/ 5395239 w 6488350"/>
              <a:gd name="connsiteY3" fmla="*/ 3002006 h 6110028"/>
              <a:gd name="connsiteX4" fmla="*/ 6446220 w 6488350"/>
              <a:gd name="connsiteY4" fmla="*/ 6095874 h 6110028"/>
              <a:gd name="connsiteX5" fmla="*/ 1644863 w 6488350"/>
              <a:gd name="connsiteY5" fmla="*/ 6110028 h 6110028"/>
              <a:gd name="connsiteX6" fmla="*/ 6 w 6488350"/>
              <a:gd name="connsiteY6" fmla="*/ 3197454 h 6110028"/>
              <a:gd name="connsiteX7" fmla="*/ 2778146 w 6488350"/>
              <a:gd name="connsiteY7" fmla="*/ 240690 h 6110028"/>
              <a:gd name="connsiteX0" fmla="*/ 2778146 w 6557294"/>
              <a:gd name="connsiteY0" fmla="*/ 240690 h 6110028"/>
              <a:gd name="connsiteX1" fmla="*/ 6477877 w 6557294"/>
              <a:gd name="connsiteY1" fmla="*/ 448341 h 6110028"/>
              <a:gd name="connsiteX2" fmla="*/ 6488076 w 6557294"/>
              <a:gd name="connsiteY2" fmla="*/ 1430749 h 6110028"/>
              <a:gd name="connsiteX3" fmla="*/ 6551377 w 6557294"/>
              <a:gd name="connsiteY3" fmla="*/ 3191192 h 6110028"/>
              <a:gd name="connsiteX4" fmla="*/ 6446220 w 6557294"/>
              <a:gd name="connsiteY4" fmla="*/ 6095874 h 6110028"/>
              <a:gd name="connsiteX5" fmla="*/ 1644863 w 6557294"/>
              <a:gd name="connsiteY5" fmla="*/ 6110028 h 6110028"/>
              <a:gd name="connsiteX6" fmla="*/ 6 w 6557294"/>
              <a:gd name="connsiteY6" fmla="*/ 3197454 h 6110028"/>
              <a:gd name="connsiteX7" fmla="*/ 2778146 w 6557294"/>
              <a:gd name="connsiteY7" fmla="*/ 240690 h 6110028"/>
              <a:gd name="connsiteX0" fmla="*/ 2778146 w 6616189"/>
              <a:gd name="connsiteY0" fmla="*/ 240690 h 6110028"/>
              <a:gd name="connsiteX1" fmla="*/ 6477877 w 6616189"/>
              <a:gd name="connsiteY1" fmla="*/ 448341 h 6110028"/>
              <a:gd name="connsiteX2" fmla="*/ 6614200 w 6616189"/>
              <a:gd name="connsiteY2" fmla="*/ 1441260 h 6110028"/>
              <a:gd name="connsiteX3" fmla="*/ 6551377 w 6616189"/>
              <a:gd name="connsiteY3" fmla="*/ 3191192 h 6110028"/>
              <a:gd name="connsiteX4" fmla="*/ 6446220 w 6616189"/>
              <a:gd name="connsiteY4" fmla="*/ 6095874 h 6110028"/>
              <a:gd name="connsiteX5" fmla="*/ 1644863 w 6616189"/>
              <a:gd name="connsiteY5" fmla="*/ 6110028 h 6110028"/>
              <a:gd name="connsiteX6" fmla="*/ 6 w 6616189"/>
              <a:gd name="connsiteY6" fmla="*/ 3197454 h 6110028"/>
              <a:gd name="connsiteX7" fmla="*/ 2778146 w 6616189"/>
              <a:gd name="connsiteY7" fmla="*/ 240690 h 6110028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644863 w 6616189"/>
              <a:gd name="connsiteY5" fmla="*/ 6110028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778146 w 6616189"/>
              <a:gd name="connsiteY0" fmla="*/ 240690 h 6169446"/>
              <a:gd name="connsiteX1" fmla="*/ 6477877 w 6616189"/>
              <a:gd name="connsiteY1" fmla="*/ 448341 h 6169446"/>
              <a:gd name="connsiteX2" fmla="*/ 6614200 w 6616189"/>
              <a:gd name="connsiteY2" fmla="*/ 1441260 h 6169446"/>
              <a:gd name="connsiteX3" fmla="*/ 6551377 w 6616189"/>
              <a:gd name="connsiteY3" fmla="*/ 3191192 h 6169446"/>
              <a:gd name="connsiteX4" fmla="*/ 6603875 w 6616189"/>
              <a:gd name="connsiteY4" fmla="*/ 6169446 h 6169446"/>
              <a:gd name="connsiteX5" fmla="*/ 1119345 w 6616189"/>
              <a:gd name="connsiteY5" fmla="*/ 6057477 h 6169446"/>
              <a:gd name="connsiteX6" fmla="*/ 6 w 6616189"/>
              <a:gd name="connsiteY6" fmla="*/ 3197454 h 6169446"/>
              <a:gd name="connsiteX7" fmla="*/ 2778146 w 6616189"/>
              <a:gd name="connsiteY7" fmla="*/ 240690 h 6169446"/>
              <a:gd name="connsiteX0" fmla="*/ 2221107 w 6059150"/>
              <a:gd name="connsiteY0" fmla="*/ 240690 h 6169446"/>
              <a:gd name="connsiteX1" fmla="*/ 5920838 w 6059150"/>
              <a:gd name="connsiteY1" fmla="*/ 448341 h 6169446"/>
              <a:gd name="connsiteX2" fmla="*/ 6057161 w 6059150"/>
              <a:gd name="connsiteY2" fmla="*/ 1441260 h 6169446"/>
              <a:gd name="connsiteX3" fmla="*/ 5994338 w 6059150"/>
              <a:gd name="connsiteY3" fmla="*/ 3191192 h 6169446"/>
              <a:gd name="connsiteX4" fmla="*/ 6046836 w 6059150"/>
              <a:gd name="connsiteY4" fmla="*/ 6169446 h 6169446"/>
              <a:gd name="connsiteX5" fmla="*/ 562306 w 6059150"/>
              <a:gd name="connsiteY5" fmla="*/ 6057477 h 6169446"/>
              <a:gd name="connsiteX6" fmla="*/ 15 w 6059150"/>
              <a:gd name="connsiteY6" fmla="*/ 3344599 h 6169446"/>
              <a:gd name="connsiteX7" fmla="*/ 2221107 w 6059150"/>
              <a:gd name="connsiteY7" fmla="*/ 240690 h 6169446"/>
              <a:gd name="connsiteX0" fmla="*/ 2326206 w 6164249"/>
              <a:gd name="connsiteY0" fmla="*/ 240690 h 6169446"/>
              <a:gd name="connsiteX1" fmla="*/ 6025937 w 6164249"/>
              <a:gd name="connsiteY1" fmla="*/ 448341 h 6169446"/>
              <a:gd name="connsiteX2" fmla="*/ 6162260 w 6164249"/>
              <a:gd name="connsiteY2" fmla="*/ 1441260 h 6169446"/>
              <a:gd name="connsiteX3" fmla="*/ 6099437 w 6164249"/>
              <a:gd name="connsiteY3" fmla="*/ 3191192 h 6169446"/>
              <a:gd name="connsiteX4" fmla="*/ 6151935 w 6164249"/>
              <a:gd name="connsiteY4" fmla="*/ 6169446 h 6169446"/>
              <a:gd name="connsiteX5" fmla="*/ 667405 w 6164249"/>
              <a:gd name="connsiteY5" fmla="*/ 6057477 h 6169446"/>
              <a:gd name="connsiteX6" fmla="*/ 10 w 6164249"/>
              <a:gd name="connsiteY6" fmla="*/ 3365620 h 6169446"/>
              <a:gd name="connsiteX7" fmla="*/ 2326206 w 6164249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40690 h 6169446"/>
              <a:gd name="connsiteX1" fmla="*/ 6026506 w 6164818"/>
              <a:gd name="connsiteY1" fmla="*/ 448341 h 6169446"/>
              <a:gd name="connsiteX2" fmla="*/ 6162829 w 6164818"/>
              <a:gd name="connsiteY2" fmla="*/ 1441260 h 6169446"/>
              <a:gd name="connsiteX3" fmla="*/ 6100006 w 6164818"/>
              <a:gd name="connsiteY3" fmla="*/ 3191192 h 6169446"/>
              <a:gd name="connsiteX4" fmla="*/ 6152504 w 6164818"/>
              <a:gd name="connsiteY4" fmla="*/ 6169446 h 6169446"/>
              <a:gd name="connsiteX5" fmla="*/ 667974 w 6164818"/>
              <a:gd name="connsiteY5" fmla="*/ 6057477 h 6169446"/>
              <a:gd name="connsiteX6" fmla="*/ 579 w 6164818"/>
              <a:gd name="connsiteY6" fmla="*/ 3365620 h 6169446"/>
              <a:gd name="connsiteX7" fmla="*/ 2326775 w 6164818"/>
              <a:gd name="connsiteY7" fmla="*/ 240690 h 6169446"/>
              <a:gd name="connsiteX0" fmla="*/ 2326775 w 6164818"/>
              <a:gd name="connsiteY0" fmla="*/ 236036 h 6164792"/>
              <a:gd name="connsiteX1" fmla="*/ 6026506 w 6164818"/>
              <a:gd name="connsiteY1" fmla="*/ 443687 h 6164792"/>
              <a:gd name="connsiteX2" fmla="*/ 6162829 w 6164818"/>
              <a:gd name="connsiteY2" fmla="*/ 1436606 h 6164792"/>
              <a:gd name="connsiteX3" fmla="*/ 6100006 w 6164818"/>
              <a:gd name="connsiteY3" fmla="*/ 3186538 h 6164792"/>
              <a:gd name="connsiteX4" fmla="*/ 6152504 w 6164818"/>
              <a:gd name="connsiteY4" fmla="*/ 6164792 h 6164792"/>
              <a:gd name="connsiteX5" fmla="*/ 667974 w 6164818"/>
              <a:gd name="connsiteY5" fmla="*/ 6052823 h 6164792"/>
              <a:gd name="connsiteX6" fmla="*/ 579 w 6164818"/>
              <a:gd name="connsiteY6" fmla="*/ 3360966 h 6164792"/>
              <a:gd name="connsiteX7" fmla="*/ 2326775 w 6164818"/>
              <a:gd name="connsiteY7" fmla="*/ 236036 h 6164792"/>
              <a:gd name="connsiteX0" fmla="*/ 2494940 w 6164818"/>
              <a:gd name="connsiteY0" fmla="*/ 216016 h 6239366"/>
              <a:gd name="connsiteX1" fmla="*/ 6026506 w 6164818"/>
              <a:gd name="connsiteY1" fmla="*/ 518261 h 6239366"/>
              <a:gd name="connsiteX2" fmla="*/ 6162829 w 6164818"/>
              <a:gd name="connsiteY2" fmla="*/ 1511180 h 6239366"/>
              <a:gd name="connsiteX3" fmla="*/ 6100006 w 6164818"/>
              <a:gd name="connsiteY3" fmla="*/ 3261112 h 6239366"/>
              <a:gd name="connsiteX4" fmla="*/ 6152504 w 6164818"/>
              <a:gd name="connsiteY4" fmla="*/ 6239366 h 6239366"/>
              <a:gd name="connsiteX5" fmla="*/ 667974 w 6164818"/>
              <a:gd name="connsiteY5" fmla="*/ 6127397 h 6239366"/>
              <a:gd name="connsiteX6" fmla="*/ 579 w 6164818"/>
              <a:gd name="connsiteY6" fmla="*/ 3435540 h 6239366"/>
              <a:gd name="connsiteX7" fmla="*/ 2494940 w 6164818"/>
              <a:gd name="connsiteY7" fmla="*/ 216016 h 6239366"/>
              <a:gd name="connsiteX0" fmla="*/ 2494940 w 6162829"/>
              <a:gd name="connsiteY0" fmla="*/ 228986 h 6252336"/>
              <a:gd name="connsiteX1" fmla="*/ 6100079 w 6162829"/>
              <a:gd name="connsiteY1" fmla="*/ 468169 h 6252336"/>
              <a:gd name="connsiteX2" fmla="*/ 6162829 w 6162829"/>
              <a:gd name="connsiteY2" fmla="*/ 1524150 h 6252336"/>
              <a:gd name="connsiteX3" fmla="*/ 6100006 w 6162829"/>
              <a:gd name="connsiteY3" fmla="*/ 3274082 h 6252336"/>
              <a:gd name="connsiteX4" fmla="*/ 6152504 w 6162829"/>
              <a:gd name="connsiteY4" fmla="*/ 6252336 h 6252336"/>
              <a:gd name="connsiteX5" fmla="*/ 667974 w 6162829"/>
              <a:gd name="connsiteY5" fmla="*/ 6140367 h 6252336"/>
              <a:gd name="connsiteX6" fmla="*/ 579 w 6162829"/>
              <a:gd name="connsiteY6" fmla="*/ 3448510 h 6252336"/>
              <a:gd name="connsiteX7" fmla="*/ 2494940 w 6162829"/>
              <a:gd name="connsiteY7" fmla="*/ 228986 h 6252336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62829"/>
              <a:gd name="connsiteY0" fmla="*/ 248059 h 6271409"/>
              <a:gd name="connsiteX1" fmla="*/ 6100079 w 6162829"/>
              <a:gd name="connsiteY1" fmla="*/ 487242 h 6271409"/>
              <a:gd name="connsiteX2" fmla="*/ 6162829 w 6162829"/>
              <a:gd name="connsiteY2" fmla="*/ 1543223 h 6271409"/>
              <a:gd name="connsiteX3" fmla="*/ 6100006 w 6162829"/>
              <a:gd name="connsiteY3" fmla="*/ 3293155 h 6271409"/>
              <a:gd name="connsiteX4" fmla="*/ 6152504 w 6162829"/>
              <a:gd name="connsiteY4" fmla="*/ 6271409 h 6271409"/>
              <a:gd name="connsiteX5" fmla="*/ 667974 w 6162829"/>
              <a:gd name="connsiteY5" fmla="*/ 6159440 h 6271409"/>
              <a:gd name="connsiteX6" fmla="*/ 579 w 6162829"/>
              <a:gd name="connsiteY6" fmla="*/ 3467583 h 6271409"/>
              <a:gd name="connsiteX7" fmla="*/ 2494940 w 6162829"/>
              <a:gd name="connsiteY7" fmla="*/ 248059 h 6271409"/>
              <a:gd name="connsiteX0" fmla="*/ 2494940 w 6152504"/>
              <a:gd name="connsiteY0" fmla="*/ 248059 h 6271409"/>
              <a:gd name="connsiteX1" fmla="*/ 6100079 w 6152504"/>
              <a:gd name="connsiteY1" fmla="*/ 487242 h 6271409"/>
              <a:gd name="connsiteX2" fmla="*/ 6110277 w 6152504"/>
              <a:gd name="connsiteY2" fmla="*/ 1574754 h 6271409"/>
              <a:gd name="connsiteX3" fmla="*/ 6100006 w 6152504"/>
              <a:gd name="connsiteY3" fmla="*/ 3293155 h 6271409"/>
              <a:gd name="connsiteX4" fmla="*/ 6152504 w 6152504"/>
              <a:gd name="connsiteY4" fmla="*/ 6271409 h 6271409"/>
              <a:gd name="connsiteX5" fmla="*/ 667974 w 6152504"/>
              <a:gd name="connsiteY5" fmla="*/ 6159440 h 6271409"/>
              <a:gd name="connsiteX6" fmla="*/ 579 w 6152504"/>
              <a:gd name="connsiteY6" fmla="*/ 3467583 h 6271409"/>
              <a:gd name="connsiteX7" fmla="*/ 2494940 w 6152504"/>
              <a:gd name="connsiteY7" fmla="*/ 248059 h 6271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2504" h="6271409">
                <a:moveTo>
                  <a:pt x="2494940" y="248059"/>
                </a:moveTo>
                <a:cubicBezTo>
                  <a:pt x="4189965" y="-306461"/>
                  <a:pt x="5312554" y="201621"/>
                  <a:pt x="6100079" y="487242"/>
                </a:cubicBezTo>
                <a:cubicBezTo>
                  <a:pt x="6101713" y="482454"/>
                  <a:pt x="6110289" y="1107102"/>
                  <a:pt x="6110277" y="1574754"/>
                </a:cubicBezTo>
                <a:cubicBezTo>
                  <a:pt x="6110265" y="2042406"/>
                  <a:pt x="6127871" y="3286923"/>
                  <a:pt x="6100006" y="3293155"/>
                </a:cubicBezTo>
                <a:lnTo>
                  <a:pt x="6152504" y="6271409"/>
                </a:lnTo>
                <a:lnTo>
                  <a:pt x="667974" y="6159440"/>
                </a:lnTo>
                <a:cubicBezTo>
                  <a:pt x="676809" y="6158891"/>
                  <a:pt x="-22927" y="5109059"/>
                  <a:pt x="579" y="3467583"/>
                </a:cubicBezTo>
                <a:cubicBezTo>
                  <a:pt x="-1827" y="3467677"/>
                  <a:pt x="-39074" y="1151779"/>
                  <a:pt x="2494940" y="2480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</a:ln>
        </p:spPr>
        <p:txBody>
          <a:bodyPr lIns="0" tIns="144000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262626"/>
                </a:solidFill>
              </a:defRPr>
            </a:lvl1pPr>
          </a:lstStyle>
          <a:p>
            <a:r>
              <a:rPr lang="en-GB" dirty="0"/>
              <a:t>Click or drag to insert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980" y="610079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4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A770BEC6-176E-FB46-A7A1-8B20EB8FD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1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A40549B-27C9-E647-A4A3-9F69AC339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7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974F26-64CA-2F46-9651-633136866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951" y="2037537"/>
            <a:ext cx="7062952" cy="14835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r>
              <a:rPr lang="en-GB" dirty="0"/>
              <a:t>Insert title here. Water solutions for sustainable development.</a:t>
            </a:r>
            <a:endParaRPr lang="en-US" dirty="0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B71D5E96-E540-E948-BC77-F06ADFB2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6950" y="3521075"/>
            <a:ext cx="6547947" cy="1766542"/>
          </a:xfrm>
        </p:spPr>
        <p:txBody>
          <a:bodyPr/>
          <a:lstStyle>
            <a:lvl1pPr>
              <a:defRPr>
                <a:solidFill>
                  <a:srgbClr val="25547D"/>
                </a:solidFill>
              </a:defRPr>
            </a:lvl1pPr>
          </a:lstStyle>
          <a:p>
            <a:pPr lvl="0"/>
            <a:r>
              <a:rPr lang="en-GB" dirty="0"/>
              <a:t>Insert subtitle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455" y="172408"/>
            <a:ext cx="711815" cy="8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2 columns) #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284642F-6D02-E641-AD09-B4CF9EDAD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761A553-FE7D-7D4F-BBB2-39CDEEB4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E58296-8D3B-A944-9119-75AB3549F2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8200" y="2333476"/>
            <a:ext cx="10515600" cy="3279048"/>
          </a:xfrm>
        </p:spPr>
        <p:txBody>
          <a:bodyPr numCol="2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1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C12740-E65D-BF42-9FD7-DB8F01D5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684"/>
            <a:ext cx="10515600" cy="1095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D5CB-08FE-BA41-8E07-6D7E84044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35526"/>
            <a:ext cx="10515600" cy="297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F8D2-3843-6949-874E-4D65D2ADC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96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3508A8-D6B4-6644-9552-AAC69B0A5D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B787-640D-8E46-B367-B3E375D1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A7E2C-DB05-294E-B49F-8DFAD7E92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179" y="63539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0/0/00</a:t>
            </a:r>
          </a:p>
        </p:txBody>
      </p:sp>
    </p:spTree>
    <p:extLst>
      <p:ext uri="{BB962C8B-B14F-4D97-AF65-F5344CB8AC3E}">
        <p14:creationId xmlns:p14="http://schemas.microsoft.com/office/powerpoint/2010/main" val="288280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84" r:id="rId4"/>
    <p:sldLayoutId id="2147483674" r:id="rId5"/>
    <p:sldLayoutId id="2147483681" r:id="rId6"/>
    <p:sldLayoutId id="2147483651" r:id="rId7"/>
    <p:sldLayoutId id="2147483680" r:id="rId8"/>
    <p:sldLayoutId id="2147483664" r:id="rId9"/>
    <p:sldLayoutId id="2147483663" r:id="rId10"/>
    <p:sldLayoutId id="2147483650" r:id="rId11"/>
    <p:sldLayoutId id="2147483689" r:id="rId12"/>
    <p:sldLayoutId id="2147483698" r:id="rId13"/>
    <p:sldLayoutId id="2147483697" r:id="rId14"/>
    <p:sldLayoutId id="2147483696" r:id="rId15"/>
    <p:sldLayoutId id="2147483699" r:id="rId16"/>
    <p:sldLayoutId id="2147483667" r:id="rId17"/>
    <p:sldLayoutId id="2147483666" r:id="rId18"/>
    <p:sldLayoutId id="2147483665" r:id="rId19"/>
    <p:sldLayoutId id="2147483690" r:id="rId20"/>
    <p:sldLayoutId id="2147483675" r:id="rId21"/>
    <p:sldLayoutId id="2147483661" r:id="rId22"/>
    <p:sldLayoutId id="2147483657" r:id="rId23"/>
    <p:sldLayoutId id="2147483691" r:id="rId24"/>
    <p:sldLayoutId id="2147483677" r:id="rId25"/>
    <p:sldLayoutId id="2147483676" r:id="rId26"/>
    <p:sldLayoutId id="2147483662" r:id="rId27"/>
    <p:sldLayoutId id="2147483692" r:id="rId28"/>
    <p:sldLayoutId id="2147483701" r:id="rId29"/>
    <p:sldLayoutId id="2147483700" r:id="rId30"/>
    <p:sldLayoutId id="2147483702" r:id="rId31"/>
    <p:sldLayoutId id="2147483703" r:id="rId32"/>
    <p:sldLayoutId id="2147483679" r:id="rId33"/>
    <p:sldLayoutId id="2147483678" r:id="rId34"/>
    <p:sldLayoutId id="2147483652" r:id="rId35"/>
    <p:sldLayoutId id="2147483693" r:id="rId36"/>
    <p:sldLayoutId id="2147483670" r:id="rId37"/>
    <p:sldLayoutId id="2147483669" r:id="rId38"/>
    <p:sldLayoutId id="2147483655" r:id="rId39"/>
    <p:sldLayoutId id="2147483694" r:id="rId40"/>
    <p:sldLayoutId id="2147483673" r:id="rId41"/>
    <p:sldLayoutId id="2147483672" r:id="rId42"/>
    <p:sldLayoutId id="2147483671" r:id="rId43"/>
    <p:sldLayoutId id="2147483695" r:id="rId44"/>
    <p:sldLayoutId id="2147483685" r:id="rId45"/>
    <p:sldLayoutId id="2147483686" r:id="rId46"/>
    <p:sldLayoutId id="2147483687" r:id="rId47"/>
    <p:sldLayoutId id="2147483688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5547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CA78-BAC7-004E-8377-39ECC2C4D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Rights-based approaches in water governance: Towards more equal, accountable and inclusive development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27986-9FCB-B549-B4C7-266AC808D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5387" y="4281055"/>
            <a:ext cx="6547947" cy="740827"/>
          </a:xfrm>
        </p:spPr>
        <p:txBody>
          <a:bodyPr/>
          <a:lstStyle/>
          <a:p>
            <a:pPr algn="r"/>
            <a:r>
              <a:rPr lang="en-US" sz="1800" dirty="0">
                <a:latin typeface="Gill Sans MT" panose="020B0502020104020203" pitchFamily="34" charset="77"/>
              </a:rPr>
              <a:t>Diana </a:t>
            </a:r>
            <a:r>
              <a:rPr lang="en-US" sz="1800" dirty="0" err="1">
                <a:latin typeface="Gill Sans MT" panose="020B0502020104020203" pitchFamily="34" charset="77"/>
              </a:rPr>
              <a:t>Suhardiman</a:t>
            </a:r>
            <a:r>
              <a:rPr lang="en-US" sz="1800" dirty="0">
                <a:latin typeface="Gill Sans MT" panose="020B0502020104020203" pitchFamily="34" charset="77"/>
              </a:rPr>
              <a:t> </a:t>
            </a:r>
          </a:p>
          <a:p>
            <a:pPr algn="r"/>
            <a:r>
              <a:rPr lang="en-US" sz="1800" dirty="0">
                <a:latin typeface="Gill Sans MT" panose="020B0502020104020203" pitchFamily="34" charset="77"/>
              </a:rPr>
              <a:t>Vientiane, 2 September 2020 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body of water&#10;&#10;Description automatically generated">
            <a:extLst>
              <a:ext uri="{FF2B5EF4-FFF2-40B4-BE49-F238E27FC236}">
                <a16:creationId xmlns:a16="http://schemas.microsoft.com/office/drawing/2014/main" id="{438956A6-3564-C14E-B79D-7A5539FF0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165" y="12879"/>
            <a:ext cx="914171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564FA4-9339-B541-8A43-1705E96EF2AE}"/>
              </a:ext>
            </a:extLst>
          </p:cNvPr>
          <p:cNvSpPr/>
          <p:nvPr/>
        </p:nvSpPr>
        <p:spPr>
          <a:xfrm>
            <a:off x="3026536" y="0"/>
            <a:ext cx="4971244" cy="6967470"/>
          </a:xfrm>
          <a:prstGeom prst="rect">
            <a:avLst/>
          </a:prstGeom>
          <a:gradFill flip="none" rotWithShape="1">
            <a:gsLst>
              <a:gs pos="67000">
                <a:srgbClr val="FFFFFF">
                  <a:alpha val="45000"/>
                </a:srgbClr>
              </a:gs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uitar&#10;&#10;Description automatically generated">
            <a:extLst>
              <a:ext uri="{FF2B5EF4-FFF2-40B4-BE49-F238E27FC236}">
                <a16:creationId xmlns:a16="http://schemas.microsoft.com/office/drawing/2014/main" id="{31059985-B419-864B-A999-C05401CE7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3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2676F-8ED0-C143-9BB6-4FE1B62F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Human right to water within the broader context of water governance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34248-8396-8F4F-B004-4C98C9BC4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numCol="1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06B2F-29F4-A54B-BFCC-14B2AC221710}"/>
              </a:ext>
            </a:extLst>
          </p:cNvPr>
          <p:cNvSpPr txBox="1"/>
          <p:nvPr/>
        </p:nvSpPr>
        <p:spPr>
          <a:xfrm>
            <a:off x="1620078" y="347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A1CAEC-DE9F-F746-BBC7-3B8EF106EC35}"/>
              </a:ext>
            </a:extLst>
          </p:cNvPr>
          <p:cNvSpPr txBox="1">
            <a:spLocks/>
          </p:cNvSpPr>
          <p:nvPr/>
        </p:nvSpPr>
        <p:spPr>
          <a:xfrm>
            <a:off x="848931" y="2539410"/>
            <a:ext cx="10515600" cy="3279048"/>
          </a:xfrm>
          <a:prstGeom prst="rect">
            <a:avLst/>
          </a:prstGeom>
          <a:noFill/>
          <a:effectLst>
            <a:glow rad="38100">
              <a:schemeClr val="accent1">
                <a:alpha val="40000"/>
              </a:schemeClr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Incorporate the notion of representation and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glow rad="63500">
                  <a:schemeClr val="bg2">
                    <a:alpha val="88000"/>
                  </a:schemeClr>
                </a:glow>
              </a:effectLst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Unpack key factors that contribute to and/or hinder meaningful participation and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>
                <a:glow rad="63500">
                  <a:schemeClr val="bg2">
                    <a:alpha val="88000"/>
                  </a:schemeClr>
                </a:glow>
              </a:effectLst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Illustrate how they are interlinked with the regulatory aspect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12447-C5D7-2744-9F62-4E3EB24DAA72}"/>
              </a:ext>
            </a:extLst>
          </p:cNvPr>
          <p:cNvSpPr txBox="1"/>
          <p:nvPr/>
        </p:nvSpPr>
        <p:spPr>
          <a:xfrm>
            <a:off x="1756229" y="0"/>
            <a:ext cx="2414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Diana </a:t>
            </a:r>
            <a:r>
              <a:rPr lang="en-US" sz="1100" dirty="0" err="1">
                <a:solidFill>
                  <a:schemeClr val="bg1"/>
                </a:solidFill>
              </a:rPr>
              <a:t>Suhardiman</a:t>
            </a:r>
            <a:r>
              <a:rPr lang="en-US" sz="1100" dirty="0">
                <a:solidFill>
                  <a:schemeClr val="bg1"/>
                </a:solidFill>
              </a:rPr>
              <a:t>, IWMI-SEA</a:t>
            </a:r>
          </a:p>
        </p:txBody>
      </p:sp>
    </p:spTree>
    <p:extLst>
      <p:ext uri="{BB962C8B-B14F-4D97-AF65-F5344CB8AC3E}">
        <p14:creationId xmlns:p14="http://schemas.microsoft.com/office/powerpoint/2010/main" val="19302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top of a mountain&#10;&#10;Description automatically generated">
            <a:extLst>
              <a:ext uri="{FF2B5EF4-FFF2-40B4-BE49-F238E27FC236}">
                <a16:creationId xmlns:a16="http://schemas.microsoft.com/office/drawing/2014/main" id="{1F2A6C9D-6EA7-7146-86CA-79F0AAF0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3390"/>
            <a:ext cx="12222765" cy="81464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3703E5-6A01-C942-86A0-2F3C87E8F464}"/>
              </a:ext>
            </a:extLst>
          </p:cNvPr>
          <p:cNvSpPr/>
          <p:nvPr/>
        </p:nvSpPr>
        <p:spPr>
          <a:xfrm>
            <a:off x="9288641" y="5918362"/>
            <a:ext cx="3266209" cy="1423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uitar&#10;&#10;Description automatically generated">
            <a:extLst>
              <a:ext uri="{FF2B5EF4-FFF2-40B4-BE49-F238E27FC236}">
                <a16:creationId xmlns:a16="http://schemas.microsoft.com/office/drawing/2014/main" id="{31059985-B419-864B-A999-C05401CE7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37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34248-8396-8F4F-B004-4C98C9BC4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numCol="1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06B2F-29F4-A54B-BFCC-14B2AC221710}"/>
              </a:ext>
            </a:extLst>
          </p:cNvPr>
          <p:cNvSpPr txBox="1"/>
          <p:nvPr/>
        </p:nvSpPr>
        <p:spPr>
          <a:xfrm>
            <a:off x="1620078" y="347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7447E9-9EEE-644A-B1A1-9F36E6D2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2DA6-09CF-0C43-95AD-864FB77871C3}"/>
              </a:ext>
            </a:extLst>
          </p:cNvPr>
          <p:cNvSpPr txBox="1"/>
          <p:nvPr/>
        </p:nvSpPr>
        <p:spPr>
          <a:xfrm>
            <a:off x="1756229" y="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KESAN</a:t>
            </a:r>
          </a:p>
        </p:txBody>
      </p:sp>
    </p:spTree>
    <p:extLst>
      <p:ext uri="{BB962C8B-B14F-4D97-AF65-F5344CB8AC3E}">
        <p14:creationId xmlns:p14="http://schemas.microsoft.com/office/powerpoint/2010/main" val="27466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2A6C9D-6EA7-7146-86CA-79F0AAF046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96922"/>
            <a:ext cx="12192000" cy="914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3703E5-6A01-C942-86A0-2F3C87E8F464}"/>
              </a:ext>
            </a:extLst>
          </p:cNvPr>
          <p:cNvSpPr/>
          <p:nvPr/>
        </p:nvSpPr>
        <p:spPr>
          <a:xfrm>
            <a:off x="9288641" y="5918362"/>
            <a:ext cx="3266209" cy="1423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uitar&#10;&#10;Description automatically generated">
            <a:extLst>
              <a:ext uri="{FF2B5EF4-FFF2-40B4-BE49-F238E27FC236}">
                <a16:creationId xmlns:a16="http://schemas.microsoft.com/office/drawing/2014/main" id="{31059985-B419-864B-A999-C05401CE7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37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34248-8396-8F4F-B004-4C98C9BC4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numCol="1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06B2F-29F4-A54B-BFCC-14B2AC221710}"/>
              </a:ext>
            </a:extLst>
          </p:cNvPr>
          <p:cNvSpPr txBox="1"/>
          <p:nvPr/>
        </p:nvSpPr>
        <p:spPr>
          <a:xfrm>
            <a:off x="1620078" y="347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7447E9-9EEE-644A-B1A1-9F36E6D2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93607-8AA8-464B-A5EC-81917B4D2C2A}"/>
              </a:ext>
            </a:extLst>
          </p:cNvPr>
          <p:cNvSpPr txBox="1"/>
          <p:nvPr/>
        </p:nvSpPr>
        <p:spPr>
          <a:xfrm>
            <a:off x="1756229" y="0"/>
            <a:ext cx="2414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Diana </a:t>
            </a:r>
            <a:r>
              <a:rPr lang="en-US" sz="1100" dirty="0" err="1">
                <a:solidFill>
                  <a:schemeClr val="bg1"/>
                </a:solidFill>
              </a:rPr>
              <a:t>Suhardiman</a:t>
            </a:r>
            <a:r>
              <a:rPr lang="en-US" sz="1100" dirty="0">
                <a:solidFill>
                  <a:schemeClr val="bg1"/>
                </a:solidFill>
              </a:rPr>
              <a:t>, IWMI-SEA</a:t>
            </a:r>
          </a:p>
        </p:txBody>
      </p:sp>
    </p:spTree>
    <p:extLst>
      <p:ext uri="{BB962C8B-B14F-4D97-AF65-F5344CB8AC3E}">
        <p14:creationId xmlns:p14="http://schemas.microsoft.com/office/powerpoint/2010/main" val="24990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2A6C9D-6EA7-7146-86CA-79F0AAF0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45054"/>
            <a:ext cx="12192000" cy="912096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93703E5-6A01-C942-86A0-2F3C87E8F464}"/>
              </a:ext>
            </a:extLst>
          </p:cNvPr>
          <p:cNvSpPr/>
          <p:nvPr/>
        </p:nvSpPr>
        <p:spPr>
          <a:xfrm>
            <a:off x="9288641" y="5918362"/>
            <a:ext cx="3266209" cy="14235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uitar&#10;&#10;Description automatically generated">
            <a:extLst>
              <a:ext uri="{FF2B5EF4-FFF2-40B4-BE49-F238E27FC236}">
                <a16:creationId xmlns:a16="http://schemas.microsoft.com/office/drawing/2014/main" id="{31059985-B419-864B-A999-C05401CE7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" y="0"/>
            <a:ext cx="1219237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34248-8396-8F4F-B004-4C98C9BC4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numCol="1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06B2F-29F4-A54B-BFCC-14B2AC221710}"/>
              </a:ext>
            </a:extLst>
          </p:cNvPr>
          <p:cNvSpPr txBox="1"/>
          <p:nvPr/>
        </p:nvSpPr>
        <p:spPr>
          <a:xfrm>
            <a:off x="1620078" y="347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7447E9-9EEE-644A-B1A1-9F36E6D2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04078-4656-374C-841E-B472BE67BE17}"/>
              </a:ext>
            </a:extLst>
          </p:cNvPr>
          <p:cNvSpPr txBox="1"/>
          <p:nvPr/>
        </p:nvSpPr>
        <p:spPr>
          <a:xfrm>
            <a:off x="1756229" y="0"/>
            <a:ext cx="2191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</a:t>
            </a:r>
            <a:r>
              <a:rPr lang="en-US" sz="1100" dirty="0" err="1">
                <a:solidFill>
                  <a:schemeClr val="bg1"/>
                </a:solidFill>
              </a:rPr>
              <a:t>Manita</a:t>
            </a:r>
            <a:r>
              <a:rPr lang="en-US" sz="1100" dirty="0">
                <a:solidFill>
                  <a:schemeClr val="bg1"/>
                </a:solidFill>
              </a:rPr>
              <a:t> Raut, IWMI-Nepal</a:t>
            </a:r>
          </a:p>
        </p:txBody>
      </p:sp>
    </p:spTree>
    <p:extLst>
      <p:ext uri="{BB962C8B-B14F-4D97-AF65-F5344CB8AC3E}">
        <p14:creationId xmlns:p14="http://schemas.microsoft.com/office/powerpoint/2010/main" val="35552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8956A6-3564-C14E-B79D-7A5539FF0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166" y="13513"/>
            <a:ext cx="9141712" cy="6856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564FA4-9339-B541-8A43-1705E96EF2AE}"/>
              </a:ext>
            </a:extLst>
          </p:cNvPr>
          <p:cNvSpPr/>
          <p:nvPr/>
        </p:nvSpPr>
        <p:spPr>
          <a:xfrm>
            <a:off x="3026536" y="0"/>
            <a:ext cx="4971244" cy="6967470"/>
          </a:xfrm>
          <a:prstGeom prst="rect">
            <a:avLst/>
          </a:prstGeom>
          <a:gradFill flip="none" rotWithShape="1">
            <a:gsLst>
              <a:gs pos="67000">
                <a:srgbClr val="FFFFFF">
                  <a:alpha val="45000"/>
                </a:srgbClr>
              </a:gs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uitar&#10;&#10;Description automatically generated">
            <a:extLst>
              <a:ext uri="{FF2B5EF4-FFF2-40B4-BE49-F238E27FC236}">
                <a16:creationId xmlns:a16="http://schemas.microsoft.com/office/drawing/2014/main" id="{31059985-B419-864B-A999-C05401CE7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3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2676F-8ED0-C143-9BB6-4FE1B62F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69" y="1497598"/>
            <a:ext cx="10515600" cy="1095507"/>
          </a:xfrm>
        </p:spPr>
        <p:txBody>
          <a:bodyPr>
            <a:normAutofit/>
          </a:bodyPr>
          <a:lstStyle/>
          <a:p>
            <a:r>
              <a:rPr lang="en-US" sz="2800" dirty="0"/>
              <a:t>Key advantages to link water governance research with human rights to water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34248-8396-8F4F-B004-4C98C9BC4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numCol="1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06B2F-29F4-A54B-BFCC-14B2AC221710}"/>
              </a:ext>
            </a:extLst>
          </p:cNvPr>
          <p:cNvSpPr txBox="1"/>
          <p:nvPr/>
        </p:nvSpPr>
        <p:spPr>
          <a:xfrm>
            <a:off x="1620078" y="3478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A1CAEC-DE9F-F746-BBC7-3B8EF106EC35}"/>
              </a:ext>
            </a:extLst>
          </p:cNvPr>
          <p:cNvSpPr txBox="1">
            <a:spLocks/>
          </p:cNvSpPr>
          <p:nvPr/>
        </p:nvSpPr>
        <p:spPr>
          <a:xfrm>
            <a:off x="848931" y="2557327"/>
            <a:ext cx="10515600" cy="3279048"/>
          </a:xfrm>
          <a:prstGeom prst="rect">
            <a:avLst/>
          </a:prstGeom>
          <a:noFill/>
          <a:effectLst>
            <a:glow rad="279400">
              <a:schemeClr val="accent1"/>
            </a:glow>
          </a:effectLst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Focus on participation, representation and accountability towards more equal and inclusive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Identify key challenges in water governance decision making set up and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Understand power relations (re)shaping these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Create equal playing fields </a:t>
            </a:r>
            <a:r>
              <a:rPr lang="en-US" sz="240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for powerful </a:t>
            </a:r>
            <a:r>
              <a:rPr lang="en-US" sz="2400" dirty="0">
                <a:effectLst>
                  <a:glow rad="63500">
                    <a:schemeClr val="bg2">
                      <a:alpha val="88000"/>
                    </a:schemeClr>
                  </a:glow>
                </a:effectLst>
                <a:latin typeface="Gill Sans MT" panose="020B0502020104020203" pitchFamily="34" charset="77"/>
              </a:rPr>
              <a:t>and less powerful groups including the most marginalized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EC13A-FD9A-1D40-8BB4-9414BF9DBDF6}"/>
              </a:ext>
            </a:extLst>
          </p:cNvPr>
          <p:cNvSpPr txBox="1"/>
          <p:nvPr/>
        </p:nvSpPr>
        <p:spPr>
          <a:xfrm>
            <a:off x="1756229" y="0"/>
            <a:ext cx="2414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Diana </a:t>
            </a:r>
            <a:r>
              <a:rPr lang="en-US" sz="1100" dirty="0" err="1">
                <a:solidFill>
                  <a:schemeClr val="bg1"/>
                </a:solidFill>
              </a:rPr>
              <a:t>Suhardiman</a:t>
            </a:r>
            <a:r>
              <a:rPr lang="en-US" sz="1100" dirty="0">
                <a:solidFill>
                  <a:schemeClr val="bg1"/>
                </a:solidFill>
              </a:rPr>
              <a:t>, IWMI-SEA</a:t>
            </a:r>
          </a:p>
        </p:txBody>
      </p:sp>
    </p:spTree>
    <p:extLst>
      <p:ext uri="{BB962C8B-B14F-4D97-AF65-F5344CB8AC3E}">
        <p14:creationId xmlns:p14="http://schemas.microsoft.com/office/powerpoint/2010/main" val="1050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FB38BD-A325-3449-8880-6D9331F5E4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E2A71C3-37EC-3243-8FC3-75EE1DE1B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66154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522297-574E-1446-8F6C-8E82E4BF790E}"/>
              </a:ext>
            </a:extLst>
          </p:cNvPr>
          <p:cNvSpPr/>
          <p:nvPr/>
        </p:nvSpPr>
        <p:spPr>
          <a:xfrm>
            <a:off x="3026536" y="466154"/>
            <a:ext cx="4971244" cy="6967470"/>
          </a:xfrm>
          <a:prstGeom prst="rect">
            <a:avLst/>
          </a:prstGeom>
          <a:gradFill flip="none" rotWithShape="1">
            <a:gsLst>
              <a:gs pos="67000">
                <a:srgbClr val="FFFFFF">
                  <a:alpha val="45000"/>
                </a:srgbClr>
              </a:gs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BBB3-36E5-B748-87A4-6F53EA59B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184179"/>
            <a:ext cx="6547947" cy="1229601"/>
          </a:xfrm>
        </p:spPr>
        <p:txBody>
          <a:bodyPr>
            <a:normAutofit/>
          </a:bodyPr>
          <a:lstStyle/>
          <a:p>
            <a:pPr algn="r"/>
            <a:r>
              <a:rPr lang="en-US" sz="1800" dirty="0" err="1"/>
              <a:t>d.suhardiman@cgiar.org</a:t>
            </a:r>
            <a:endParaRPr lang="en-US" sz="18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68B1E4A-DFCE-F642-AA8F-BE9B199A90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31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B3D5D5-1CCB-9E40-8FCF-7B231D4F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1AB24-7A2F-9C4B-AB71-1C6854159E38}"/>
              </a:ext>
            </a:extLst>
          </p:cNvPr>
          <p:cNvSpPr txBox="1"/>
          <p:nvPr/>
        </p:nvSpPr>
        <p:spPr>
          <a:xfrm>
            <a:off x="9777556" y="6544233"/>
            <a:ext cx="2414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by Diana </a:t>
            </a:r>
            <a:r>
              <a:rPr lang="en-US" sz="1100" dirty="0" err="1">
                <a:solidFill>
                  <a:schemeClr val="bg1"/>
                </a:solidFill>
              </a:rPr>
              <a:t>Suhardiman</a:t>
            </a:r>
            <a:r>
              <a:rPr lang="en-US" sz="1100" dirty="0">
                <a:solidFill>
                  <a:schemeClr val="bg1"/>
                </a:solidFill>
              </a:rPr>
              <a:t>, IWMI-SEA</a:t>
            </a:r>
          </a:p>
        </p:txBody>
      </p:sp>
    </p:spTree>
    <p:extLst>
      <p:ext uri="{BB962C8B-B14F-4D97-AF65-F5344CB8AC3E}">
        <p14:creationId xmlns:p14="http://schemas.microsoft.com/office/powerpoint/2010/main" val="39350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6517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WMI_Presentation_Template_WIDE-SCREEN-16x9-Orange-01.potx" id="{8CEB92AF-2B8A-484D-A366-41547311BEB1}" vid="{9A6CFF55-EE41-4F79-B708-9508CD6904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2E97900BEC684AB1FB10DC961903BC" ma:contentTypeVersion="11" ma:contentTypeDescription="Create a new document." ma:contentTypeScope="" ma:versionID="b820a0e266332031a21eceda49cafead">
  <xsd:schema xmlns:xsd="http://www.w3.org/2001/XMLSchema" xmlns:xs="http://www.w3.org/2001/XMLSchema" xmlns:p="http://schemas.microsoft.com/office/2006/metadata/properties" xmlns:ns3="8b68099c-af4f-4db6-ae43-0036313b3d9b" xmlns:ns4="635c97bf-fe46-41b9-85a1-bed043a5786e" targetNamespace="http://schemas.microsoft.com/office/2006/metadata/properties" ma:root="true" ma:fieldsID="2756982a8942e160879d3aee9b1eb7e8" ns3:_="" ns4:_="">
    <xsd:import namespace="8b68099c-af4f-4db6-ae43-0036313b3d9b"/>
    <xsd:import namespace="635c97bf-fe46-41b9-85a1-bed043a578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8099c-af4f-4db6-ae43-0036313b3d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c97bf-fe46-41b9-85a1-bed043a57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94102E-5E24-404E-B89B-5C9B3F6E099D}">
  <ds:schemaRefs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35c97bf-fe46-41b9-85a1-bed043a5786e"/>
    <ds:schemaRef ds:uri="8b68099c-af4f-4db6-ae43-0036313b3d9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258B8C9-F80F-4517-937D-ECA053DC79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68099c-af4f-4db6-ae43-0036313b3d9b"/>
    <ds:schemaRef ds:uri="635c97bf-fe46-41b9-85a1-bed043a57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850938-1042-478F-91C0-1C7F6E7F74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164</Words>
  <Application>Microsoft Office PowerPoint</Application>
  <PresentationFormat>Widescreen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Gill Sans MT</vt:lpstr>
      <vt:lpstr>Office Theme</vt:lpstr>
      <vt:lpstr>Rights-based approaches in water governance: Towards more equal, accountable and inclusive development </vt:lpstr>
      <vt:lpstr>Human right to water within the broader context of water governance</vt:lpstr>
      <vt:lpstr>PowerPoint Presentation</vt:lpstr>
      <vt:lpstr>PowerPoint Presentation</vt:lpstr>
      <vt:lpstr>PowerPoint Presentation</vt:lpstr>
      <vt:lpstr>Key advantages to link water governance research with human rights to water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3.3 Ignite Webinar: Water, Growth &amp; Inclusion  </dc:title>
  <dc:creator>AN</dc:creator>
  <cp:lastModifiedBy>Gussie Lloyd</cp:lastModifiedBy>
  <cp:revision>52</cp:revision>
  <dcterms:created xsi:type="dcterms:W3CDTF">2020-03-12T17:23:26Z</dcterms:created>
  <dcterms:modified xsi:type="dcterms:W3CDTF">2020-09-02T07:07:24Z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0x010100AE2E97900BEC684AB1FB10DC961903BC</vt:lpwstr>
  </property>
</Properties>
</file>